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63" r:id="rId4"/>
    <p:sldId id="260" r:id="rId5"/>
    <p:sldId id="262" r:id="rId6"/>
    <p:sldId id="258" r:id="rId7"/>
    <p:sldId id="264" r:id="rId8"/>
  </p:sldIdLst>
  <p:sldSz cx="12192000" cy="6858000"/>
  <p:notesSz cx="6858000" cy="9144000"/>
  <p:embeddedFontLst>
    <p:embeddedFont>
      <p:font typeface="맑은 고딕" panose="020B0503020000020004" pitchFamily="50" charset="-127"/>
      <p:regular r:id="rId9"/>
      <p:bold r:id="rId10"/>
    </p:embeddedFont>
    <p:embeddedFont>
      <p:font typeface="나눔고딕 ExtraBold" panose="020D0904000000000000" pitchFamily="50" charset="-127"/>
      <p:bold r:id="rId11"/>
    </p:embeddedFont>
    <p:embeddedFont>
      <p:font typeface="나눔스퀘어 Bold" panose="020B0600000101010101" pitchFamily="50" charset="-127"/>
      <p:bold r:id="rId12"/>
    </p:embeddedFont>
    <p:embeddedFont>
      <p:font typeface="Segoe UI Semibold" panose="020B0702040204020203" pitchFamily="34" charset="0"/>
      <p:bold r:id="rId13"/>
      <p:boldItalic r:id="rId14"/>
    </p:embeddedFont>
    <p:embeddedFont>
      <p:font typeface="Y 너만을 비춤체" panose="020B0600000101010101" charset="-127"/>
      <p:regular r:id="rId1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35BD9"/>
    <a:srgbClr val="FF5D5D"/>
    <a:srgbClr val="F2F2F2"/>
    <a:srgbClr val="55AFED"/>
    <a:srgbClr val="578FF3"/>
    <a:srgbClr val="1864EE"/>
    <a:srgbClr val="FDDFDF"/>
    <a:srgbClr val="FBBBBB"/>
    <a:srgbClr val="FF9F9F"/>
    <a:srgbClr val="FF8F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013" autoAdjust="0"/>
    <p:restoredTop sz="93038" autoAdjust="0"/>
  </p:normalViewPr>
  <p:slideViewPr>
    <p:cSldViewPr snapToGrid="0">
      <p:cViewPr varScale="1">
        <p:scale>
          <a:sx n="103" d="100"/>
          <a:sy n="103" d="100"/>
        </p:scale>
        <p:origin x="-354" y="4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5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10" Type="http://schemas.openxmlformats.org/officeDocument/2006/relationships/font" Target="fonts/font2.fntdata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5B663C-407A-4D85-8787-FB05A3CA3E25}" type="datetimeFigureOut">
              <a:rPr lang="ko-KR" altLang="en-US" smtClean="0"/>
              <a:t>2021-03-11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008EC-9670-4554-8E0E-BB9746C3EE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54501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5B663C-407A-4D85-8787-FB05A3CA3E25}" type="datetimeFigureOut">
              <a:rPr lang="ko-KR" altLang="en-US" smtClean="0"/>
              <a:t>2021-03-11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008EC-9670-4554-8E0E-BB9746C3EE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04081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5B663C-407A-4D85-8787-FB05A3CA3E25}" type="datetimeFigureOut">
              <a:rPr lang="ko-KR" altLang="en-US" smtClean="0"/>
              <a:t>2021-03-11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008EC-9670-4554-8E0E-BB9746C3EE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03713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5B663C-407A-4D85-8787-FB05A3CA3E25}" type="datetimeFigureOut">
              <a:rPr lang="ko-KR" altLang="en-US" smtClean="0"/>
              <a:t>2021-03-11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008EC-9670-4554-8E0E-BB9746C3EE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70248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5B663C-407A-4D85-8787-FB05A3CA3E25}" type="datetimeFigureOut">
              <a:rPr lang="ko-KR" altLang="en-US" smtClean="0"/>
              <a:t>2021-03-11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008EC-9670-4554-8E0E-BB9746C3EE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90394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5B663C-407A-4D85-8787-FB05A3CA3E25}" type="datetimeFigureOut">
              <a:rPr lang="ko-KR" altLang="en-US" smtClean="0"/>
              <a:t>2021-03-11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008EC-9670-4554-8E0E-BB9746C3EE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47417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5B663C-407A-4D85-8787-FB05A3CA3E25}" type="datetimeFigureOut">
              <a:rPr lang="ko-KR" altLang="en-US" smtClean="0"/>
              <a:t>2021-03-11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008EC-9670-4554-8E0E-BB9746C3EE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42485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5B663C-407A-4D85-8787-FB05A3CA3E25}" type="datetimeFigureOut">
              <a:rPr lang="ko-KR" altLang="en-US" smtClean="0"/>
              <a:t>2021-03-11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008EC-9670-4554-8E0E-BB9746C3EE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70814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5B663C-407A-4D85-8787-FB05A3CA3E25}" type="datetimeFigureOut">
              <a:rPr lang="ko-KR" altLang="en-US" smtClean="0"/>
              <a:t>2021-03-11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008EC-9670-4554-8E0E-BB9746C3EE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50901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5B663C-407A-4D85-8787-FB05A3CA3E25}" type="datetimeFigureOut">
              <a:rPr lang="ko-KR" altLang="en-US" smtClean="0"/>
              <a:t>2021-03-11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008EC-9670-4554-8E0E-BB9746C3EE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72791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5B663C-407A-4D85-8787-FB05A3CA3E25}" type="datetimeFigureOut">
              <a:rPr lang="ko-KR" altLang="en-US" smtClean="0"/>
              <a:t>2021-03-11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008EC-9670-4554-8E0E-BB9746C3EE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56927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5B663C-407A-4D85-8787-FB05A3CA3E25}" type="datetimeFigureOut">
              <a:rPr lang="ko-KR" altLang="en-US" smtClean="0"/>
              <a:t>2021-03-11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E008EC-9670-4554-8E0E-BB9746C3EE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47041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jpe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18" Type="http://schemas.openxmlformats.org/officeDocument/2006/relationships/image" Target="../media/image37.png"/><Relationship Id="rId3" Type="http://schemas.openxmlformats.org/officeDocument/2006/relationships/image" Target="../media/image22.png"/><Relationship Id="rId21" Type="http://schemas.openxmlformats.org/officeDocument/2006/relationships/image" Target="../media/image40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17" Type="http://schemas.openxmlformats.org/officeDocument/2006/relationships/image" Target="../media/image36.png"/><Relationship Id="rId2" Type="http://schemas.openxmlformats.org/officeDocument/2006/relationships/image" Target="../media/image21.png"/><Relationship Id="rId16" Type="http://schemas.openxmlformats.org/officeDocument/2006/relationships/image" Target="../media/image35.png"/><Relationship Id="rId20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24" Type="http://schemas.openxmlformats.org/officeDocument/2006/relationships/image" Target="../media/image42.png"/><Relationship Id="rId5" Type="http://schemas.openxmlformats.org/officeDocument/2006/relationships/image" Target="../media/image24.png"/><Relationship Id="rId15" Type="http://schemas.openxmlformats.org/officeDocument/2006/relationships/image" Target="../media/image34.png"/><Relationship Id="rId23" Type="http://schemas.openxmlformats.org/officeDocument/2006/relationships/image" Target="../media/image41.png"/><Relationship Id="rId10" Type="http://schemas.openxmlformats.org/officeDocument/2006/relationships/image" Target="../media/image29.png"/><Relationship Id="rId19" Type="http://schemas.openxmlformats.org/officeDocument/2006/relationships/image" Target="../media/image38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image" Target="../media/image33.png"/><Relationship Id="rId22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extBox 93"/>
          <p:cNvSpPr txBox="1"/>
          <p:nvPr/>
        </p:nvSpPr>
        <p:spPr>
          <a:xfrm>
            <a:off x="-1573968" y="3408"/>
            <a:ext cx="4430674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600" dirty="0" smtClean="0">
                <a:solidFill>
                  <a:srgbClr val="035BD9">
                    <a:alpha val="10000"/>
                  </a:srgb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HR</a:t>
            </a:r>
          </a:p>
        </p:txBody>
      </p:sp>
      <p:cxnSp>
        <p:nvCxnSpPr>
          <p:cNvPr id="99" name="직선 연결선 98"/>
          <p:cNvCxnSpPr/>
          <p:nvPr/>
        </p:nvCxnSpPr>
        <p:spPr>
          <a:xfrm flipH="1" flipV="1">
            <a:off x="-742247" y="6365692"/>
            <a:ext cx="13696247" cy="16414"/>
          </a:xfrm>
          <a:prstGeom prst="line">
            <a:avLst/>
          </a:prstGeom>
          <a:ln>
            <a:solidFill>
              <a:schemeClr val="accent1"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4624806" y="1977449"/>
            <a:ext cx="2933700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HRPMS</a:t>
            </a:r>
          </a:p>
          <a:p>
            <a:pPr algn="ctr"/>
            <a:r>
              <a:rPr lang="en-US" altLang="ko-KR" sz="9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Human Resource Property Management System</a:t>
            </a:r>
            <a:endParaRPr lang="ko-KR" altLang="en-US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191731" y="1639937"/>
            <a:ext cx="41218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호텔 관리</a:t>
            </a:r>
            <a:r>
              <a:rPr lang="en-US" altLang="ko-KR" sz="2400" dirty="0" smtClean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,</a:t>
            </a:r>
            <a:r>
              <a:rPr lang="ko-KR" altLang="en-US" sz="2400" dirty="0" smtClean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 새로움을 더하다</a:t>
            </a:r>
            <a:endParaRPr lang="ko-KR" altLang="en-US" sz="2400" dirty="0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3862805" y="3213943"/>
            <a:ext cx="4457700" cy="472440"/>
          </a:xfrm>
          <a:prstGeom prst="roundRect">
            <a:avLst/>
          </a:prstGeom>
          <a:noFill/>
          <a:ln w="28575">
            <a:solidFill>
              <a:srgbClr val="1864E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297367" y="2626225"/>
            <a:ext cx="101600" cy="1016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/>
          <p:cNvSpPr/>
          <p:nvPr/>
        </p:nvSpPr>
        <p:spPr>
          <a:xfrm>
            <a:off x="297367" y="2814720"/>
            <a:ext cx="101600" cy="1016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/>
          <p:cNvSpPr/>
          <p:nvPr/>
        </p:nvSpPr>
        <p:spPr>
          <a:xfrm>
            <a:off x="297367" y="3003215"/>
            <a:ext cx="101600" cy="1016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/>
          <p:cNvSpPr/>
          <p:nvPr/>
        </p:nvSpPr>
        <p:spPr>
          <a:xfrm>
            <a:off x="297367" y="3191710"/>
            <a:ext cx="101600" cy="1016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297367" y="3380205"/>
            <a:ext cx="101600" cy="1016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3956179" y="3263961"/>
            <a:ext cx="32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7" name="모서리가 둥근 직사각형 36"/>
          <p:cNvSpPr/>
          <p:nvPr/>
        </p:nvSpPr>
        <p:spPr>
          <a:xfrm>
            <a:off x="3862804" y="3917632"/>
            <a:ext cx="4457700" cy="472440"/>
          </a:xfrm>
          <a:prstGeom prst="roundRect">
            <a:avLst/>
          </a:prstGeom>
          <a:noFill/>
          <a:ln w="28575">
            <a:solidFill>
              <a:srgbClr val="1864E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/>
          <p:cNvSpPr txBox="1"/>
          <p:nvPr/>
        </p:nvSpPr>
        <p:spPr>
          <a:xfrm>
            <a:off x="4119050" y="3263961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274298" y="3263961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4429148" y="3263961"/>
            <a:ext cx="340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4599227" y="3263961"/>
            <a:ext cx="380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4876135" y="3263961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5043522" y="3269443"/>
            <a:ext cx="245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5146846" y="3269443"/>
            <a:ext cx="346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5320131" y="3270527"/>
            <a:ext cx="346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5493416" y="3270527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5693995" y="3270527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5842434" y="3270527"/>
            <a:ext cx="333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6007198" y="3271504"/>
            <a:ext cx="348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6181284" y="3275289"/>
            <a:ext cx="293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J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6305611" y="3272908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6449967" y="3272908"/>
            <a:ext cx="333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6622192" y="3270527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4031672" y="4130992"/>
            <a:ext cx="45719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타원 55"/>
          <p:cNvSpPr/>
          <p:nvPr/>
        </p:nvSpPr>
        <p:spPr>
          <a:xfrm>
            <a:off x="4200540" y="4130992"/>
            <a:ext cx="45719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타원 56"/>
          <p:cNvSpPr/>
          <p:nvPr/>
        </p:nvSpPr>
        <p:spPr>
          <a:xfrm>
            <a:off x="4369408" y="4130991"/>
            <a:ext cx="45719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타원 57"/>
          <p:cNvSpPr/>
          <p:nvPr/>
        </p:nvSpPr>
        <p:spPr>
          <a:xfrm>
            <a:off x="4538276" y="4130990"/>
            <a:ext cx="45719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타원 58"/>
          <p:cNvSpPr/>
          <p:nvPr/>
        </p:nvSpPr>
        <p:spPr>
          <a:xfrm>
            <a:off x="4707144" y="4130990"/>
            <a:ext cx="45719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타원 59"/>
          <p:cNvSpPr/>
          <p:nvPr/>
        </p:nvSpPr>
        <p:spPr>
          <a:xfrm>
            <a:off x="4876012" y="4130990"/>
            <a:ext cx="45719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타원 60"/>
          <p:cNvSpPr/>
          <p:nvPr/>
        </p:nvSpPr>
        <p:spPr>
          <a:xfrm>
            <a:off x="5040152" y="4130990"/>
            <a:ext cx="45719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타원 61"/>
          <p:cNvSpPr/>
          <p:nvPr/>
        </p:nvSpPr>
        <p:spPr>
          <a:xfrm>
            <a:off x="5204292" y="4130990"/>
            <a:ext cx="45719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3361" y="4773721"/>
            <a:ext cx="402819" cy="402819"/>
          </a:xfrm>
          <a:prstGeom prst="rect">
            <a:avLst/>
          </a:prstGeom>
        </p:spPr>
      </p:pic>
      <p:sp>
        <p:nvSpPr>
          <p:cNvPr id="63" name="직사각형 62"/>
          <p:cNvSpPr/>
          <p:nvPr/>
        </p:nvSpPr>
        <p:spPr>
          <a:xfrm rot="3339616">
            <a:off x="4246259" y="785527"/>
            <a:ext cx="393700" cy="3399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직사각형 90"/>
          <p:cNvSpPr/>
          <p:nvPr/>
        </p:nvSpPr>
        <p:spPr>
          <a:xfrm rot="8300389">
            <a:off x="7863615" y="5683505"/>
            <a:ext cx="393700" cy="3399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4" name="직선 연결선 103"/>
          <p:cNvCxnSpPr/>
          <p:nvPr/>
        </p:nvCxnSpPr>
        <p:spPr>
          <a:xfrm flipH="1" flipV="1">
            <a:off x="-589847" y="6518092"/>
            <a:ext cx="13696247" cy="16414"/>
          </a:xfrm>
          <a:prstGeom prst="line">
            <a:avLst/>
          </a:prstGeom>
          <a:ln>
            <a:solidFill>
              <a:schemeClr val="accent1"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그룹 5"/>
          <p:cNvGrpSpPr/>
          <p:nvPr/>
        </p:nvGrpSpPr>
        <p:grpSpPr>
          <a:xfrm>
            <a:off x="-1913099" y="5973604"/>
            <a:ext cx="6169687" cy="1237595"/>
            <a:chOff x="2231336" y="5019840"/>
            <a:chExt cx="6169687" cy="1237595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31336" y="5019840"/>
              <a:ext cx="6169687" cy="1237595"/>
            </a:xfrm>
            <a:prstGeom prst="rect">
              <a:avLst/>
            </a:prstGeom>
          </p:spPr>
        </p:pic>
        <p:cxnSp>
          <p:nvCxnSpPr>
            <p:cNvPr id="4" name="직선 연결선 3"/>
            <p:cNvCxnSpPr/>
            <p:nvPr/>
          </p:nvCxnSpPr>
          <p:spPr>
            <a:xfrm flipH="1">
              <a:off x="4624806" y="5063398"/>
              <a:ext cx="1100275" cy="210601"/>
            </a:xfrm>
            <a:prstGeom prst="line">
              <a:avLst/>
            </a:prstGeom>
            <a:ln w="34925">
              <a:solidFill>
                <a:srgbClr val="1864E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그룹 63"/>
          <p:cNvGrpSpPr/>
          <p:nvPr/>
        </p:nvGrpSpPr>
        <p:grpSpPr>
          <a:xfrm>
            <a:off x="4256588" y="5895533"/>
            <a:ext cx="6169687" cy="1237595"/>
            <a:chOff x="2231336" y="5019840"/>
            <a:chExt cx="6169687" cy="1237595"/>
          </a:xfrm>
        </p:grpSpPr>
        <p:pic>
          <p:nvPicPr>
            <p:cNvPr id="65" name="그림 6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31336" y="5019840"/>
              <a:ext cx="6169687" cy="1237595"/>
            </a:xfrm>
            <a:prstGeom prst="rect">
              <a:avLst/>
            </a:prstGeom>
          </p:spPr>
        </p:pic>
        <p:cxnSp>
          <p:nvCxnSpPr>
            <p:cNvPr id="66" name="직선 연결선 65"/>
            <p:cNvCxnSpPr/>
            <p:nvPr/>
          </p:nvCxnSpPr>
          <p:spPr>
            <a:xfrm flipH="1">
              <a:off x="4624806" y="5063398"/>
              <a:ext cx="1100275" cy="210601"/>
            </a:xfrm>
            <a:prstGeom prst="line">
              <a:avLst/>
            </a:prstGeom>
            <a:ln w="34925">
              <a:solidFill>
                <a:srgbClr val="1864E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그룹 66"/>
          <p:cNvGrpSpPr/>
          <p:nvPr/>
        </p:nvGrpSpPr>
        <p:grpSpPr>
          <a:xfrm>
            <a:off x="10392285" y="5817462"/>
            <a:ext cx="6169687" cy="1237595"/>
            <a:chOff x="2231336" y="5019840"/>
            <a:chExt cx="6169687" cy="1237595"/>
          </a:xfrm>
        </p:grpSpPr>
        <p:pic>
          <p:nvPicPr>
            <p:cNvPr id="68" name="그림 6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31336" y="5019840"/>
              <a:ext cx="6169687" cy="1237595"/>
            </a:xfrm>
            <a:prstGeom prst="rect">
              <a:avLst/>
            </a:prstGeom>
          </p:spPr>
        </p:pic>
        <p:cxnSp>
          <p:nvCxnSpPr>
            <p:cNvPr id="69" name="직선 연결선 68"/>
            <p:cNvCxnSpPr/>
            <p:nvPr/>
          </p:nvCxnSpPr>
          <p:spPr>
            <a:xfrm flipH="1">
              <a:off x="4624806" y="5063398"/>
              <a:ext cx="1100275" cy="210601"/>
            </a:xfrm>
            <a:prstGeom prst="line">
              <a:avLst/>
            </a:prstGeom>
            <a:ln w="34925">
              <a:solidFill>
                <a:srgbClr val="1864E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4" name="직선 연결선 23"/>
          <p:cNvCxnSpPr/>
          <p:nvPr/>
        </p:nvCxnSpPr>
        <p:spPr>
          <a:xfrm>
            <a:off x="3979039" y="3293310"/>
            <a:ext cx="0" cy="30884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/>
          <p:cNvSpPr txBox="1"/>
          <p:nvPr/>
        </p:nvSpPr>
        <p:spPr>
          <a:xfrm>
            <a:off x="8202917" y="3580885"/>
            <a:ext cx="6216653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600" dirty="0" smtClean="0">
                <a:solidFill>
                  <a:srgbClr val="035BD9">
                    <a:alpha val="10000"/>
                  </a:srgb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PMS</a:t>
            </a:r>
          </a:p>
        </p:txBody>
      </p:sp>
    </p:spTree>
    <p:extLst>
      <p:ext uri="{BB962C8B-B14F-4D97-AF65-F5344CB8AC3E}">
        <p14:creationId xmlns:p14="http://schemas.microsoft.com/office/powerpoint/2010/main" val="2105170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1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000"/>
                            </p:stCondLst>
                            <p:childTnLst>
                              <p:par>
                                <p:cTn id="32" presetID="1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50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5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60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70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800"/>
                            </p:stCondLst>
                            <p:childTnLst>
                              <p:par>
                                <p:cTn id="47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900"/>
                            </p:stCondLst>
                            <p:childTnLst>
                              <p:par>
                                <p:cTn id="50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0"/>
                            </p:stCondLst>
                            <p:childTnLst>
                              <p:par>
                                <p:cTn id="53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100"/>
                            </p:stCondLst>
                            <p:childTnLst>
                              <p:par>
                                <p:cTn id="56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200"/>
                            </p:stCondLst>
                            <p:childTnLst>
                              <p:par>
                                <p:cTn id="59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300"/>
                            </p:stCondLst>
                            <p:childTnLst>
                              <p:par>
                                <p:cTn id="62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400"/>
                            </p:stCondLst>
                            <p:childTnLst>
                              <p:par>
                                <p:cTn id="65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500"/>
                            </p:stCondLst>
                            <p:childTnLst>
                              <p:par>
                                <p:cTn id="68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600"/>
                            </p:stCondLst>
                            <p:childTnLst>
                              <p:par>
                                <p:cTn id="71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700"/>
                            </p:stCondLst>
                            <p:childTnLst>
                              <p:par>
                                <p:cTn id="74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800"/>
                            </p:stCondLst>
                            <p:childTnLst>
                              <p:par>
                                <p:cTn id="77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900"/>
                            </p:stCondLst>
                            <p:childTnLst>
                              <p:par>
                                <p:cTn id="80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6000"/>
                            </p:stCondLst>
                            <p:childTnLst>
                              <p:par>
                                <p:cTn id="83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6100"/>
                            </p:stCondLst>
                            <p:childTnLst>
                              <p:par>
                                <p:cTn id="8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6100"/>
                            </p:stCondLst>
                            <p:childTnLst>
                              <p:par>
                                <p:cTn id="89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6200"/>
                            </p:stCondLst>
                            <p:childTnLst>
                              <p:par>
                                <p:cTn id="92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6300"/>
                            </p:stCondLst>
                            <p:childTnLst>
                              <p:par>
                                <p:cTn id="95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6400"/>
                            </p:stCondLst>
                            <p:childTnLst>
                              <p:par>
                                <p:cTn id="98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6500"/>
                            </p:stCondLst>
                            <p:childTnLst>
                              <p:par>
                                <p:cTn id="101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6600"/>
                            </p:stCondLst>
                            <p:childTnLst>
                              <p:par>
                                <p:cTn id="104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6700"/>
                            </p:stCondLst>
                            <p:childTnLst>
                              <p:par>
                                <p:cTn id="107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6800"/>
                            </p:stCondLst>
                            <p:childTnLst>
                              <p:par>
                                <p:cTn id="1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38" grpId="0"/>
      <p:bldP spid="39" grpId="0"/>
      <p:bldP spid="40" grpId="0"/>
      <p:bldP spid="41" grpId="0"/>
      <p:bldP spid="42" grpId="0"/>
      <p:bldP spid="43" grpId="0"/>
      <p:bldP spid="44" grpId="0"/>
      <p:bldP spid="45" grpId="0"/>
      <p:bldP spid="46" grpId="0"/>
      <p:bldP spid="47" grpId="0"/>
      <p:bldP spid="48" grpId="0"/>
      <p:bldP spid="49" grpId="0"/>
      <p:bldP spid="50" grpId="0"/>
      <p:bldP spid="52" grpId="0"/>
      <p:bldP spid="53" grpId="0"/>
      <p:bldP spid="54" grpId="0"/>
      <p:bldP spid="32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175" y="119063"/>
            <a:ext cx="152573" cy="197448"/>
          </a:xfrm>
          <a:prstGeom prst="rect">
            <a:avLst/>
          </a:prstGeom>
        </p:spPr>
      </p:pic>
      <p:sp>
        <p:nvSpPr>
          <p:cNvPr id="14" name="타원 13"/>
          <p:cNvSpPr/>
          <p:nvPr/>
        </p:nvSpPr>
        <p:spPr>
          <a:xfrm>
            <a:off x="297367" y="2880225"/>
            <a:ext cx="101600" cy="1016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297367" y="3068720"/>
            <a:ext cx="101600" cy="1016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297367" y="3257215"/>
            <a:ext cx="101600" cy="1016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297367" y="3445710"/>
            <a:ext cx="101600" cy="1016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297367" y="3634205"/>
            <a:ext cx="101600" cy="1016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94180" y="6410325"/>
            <a:ext cx="204787" cy="204787"/>
          </a:xfrm>
          <a:prstGeom prst="rect">
            <a:avLst/>
          </a:prstGeom>
        </p:spPr>
      </p:pic>
      <p:sp>
        <p:nvSpPr>
          <p:cNvPr id="20" name="이등변 삼각형 19"/>
          <p:cNvSpPr/>
          <p:nvPr/>
        </p:nvSpPr>
        <p:spPr>
          <a:xfrm rot="10800000">
            <a:off x="6005222" y="6530443"/>
            <a:ext cx="196432" cy="169338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10853737" y="72787"/>
            <a:ext cx="1438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HRPMS</a:t>
            </a:r>
          </a:p>
          <a:p>
            <a:pPr algn="ctr"/>
            <a:r>
              <a:rPr lang="en-US" altLang="ko-KR" sz="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Human Resource Property Management System</a:t>
            </a:r>
            <a:endParaRPr lang="ko-KR" altLang="en-US" sz="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625147" y="1759249"/>
            <a:ext cx="3198835" cy="1007969"/>
          </a:xfrm>
          <a:prstGeom prst="rect">
            <a:avLst/>
          </a:prstGeom>
          <a:gradFill flip="none" rotWithShape="1">
            <a:gsLst>
              <a:gs pos="0">
                <a:srgbClr val="1864EE">
                  <a:shade val="30000"/>
                  <a:satMod val="115000"/>
                </a:srgbClr>
              </a:gs>
              <a:gs pos="50000">
                <a:srgbClr val="1864EE">
                  <a:shade val="67500"/>
                  <a:satMod val="115000"/>
                </a:srgbClr>
              </a:gs>
              <a:gs pos="100000">
                <a:srgbClr val="1864EE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모서리가 둥근 직사각형 23"/>
          <p:cNvSpPr/>
          <p:nvPr/>
        </p:nvSpPr>
        <p:spPr>
          <a:xfrm>
            <a:off x="2547049" y="1336341"/>
            <a:ext cx="1351861" cy="1833418"/>
          </a:xfrm>
          <a:prstGeom prst="round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rgbClr val="1864E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이등변 삼각형 6"/>
          <p:cNvSpPr/>
          <p:nvPr/>
        </p:nvSpPr>
        <p:spPr>
          <a:xfrm rot="5400000">
            <a:off x="5792044" y="2124636"/>
            <a:ext cx="318951" cy="258975"/>
          </a:xfrm>
          <a:prstGeom prst="triangle">
            <a:avLst/>
          </a:prstGeom>
          <a:solidFill>
            <a:srgbClr val="1864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4315780" y="1940067"/>
            <a:ext cx="1151918" cy="646331"/>
          </a:xfrm>
          <a:prstGeom prst="rect">
            <a:avLst/>
          </a:prstGeom>
          <a:noFill/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이상헌</a:t>
            </a:r>
            <a:endParaRPr lang="en-US" altLang="ko-KR" dirty="0" smtClean="0">
              <a:solidFill>
                <a:schemeClr val="bg1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r>
              <a:rPr lang="en-US" altLang="ko-KR" dirty="0" smtClean="0">
                <a:solidFill>
                  <a:schemeClr val="bg1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PL &amp; DA</a:t>
            </a:r>
            <a:endParaRPr lang="ko-KR" altLang="en-US" dirty="0">
              <a:solidFill>
                <a:schemeClr val="bg1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68" name="직사각형 67"/>
          <p:cNvSpPr/>
          <p:nvPr/>
        </p:nvSpPr>
        <p:spPr>
          <a:xfrm rot="10800000">
            <a:off x="6005978" y="2815703"/>
            <a:ext cx="3198835" cy="1007969"/>
          </a:xfrm>
          <a:prstGeom prst="rect">
            <a:avLst/>
          </a:prstGeom>
          <a:gradFill flip="none" rotWithShape="1">
            <a:gsLst>
              <a:gs pos="0">
                <a:srgbClr val="578FF3">
                  <a:shade val="30000"/>
                  <a:satMod val="115000"/>
                </a:srgbClr>
              </a:gs>
              <a:gs pos="50000">
                <a:srgbClr val="578FF3">
                  <a:shade val="67500"/>
                  <a:satMod val="115000"/>
                </a:srgbClr>
              </a:gs>
              <a:gs pos="100000">
                <a:srgbClr val="578FF3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이등변 삼각형 68"/>
          <p:cNvSpPr/>
          <p:nvPr/>
        </p:nvSpPr>
        <p:spPr>
          <a:xfrm rot="16200000">
            <a:off x="5720734" y="3194847"/>
            <a:ext cx="318951" cy="258975"/>
          </a:xfrm>
          <a:prstGeom prst="triangle">
            <a:avLst/>
          </a:prstGeom>
          <a:solidFill>
            <a:srgbClr val="578F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7926161" y="2377824"/>
            <a:ext cx="1351861" cy="1833418"/>
          </a:xfrm>
          <a:prstGeom prst="roundRect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rgbClr val="578FF3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TextBox 69"/>
          <p:cNvSpPr txBox="1"/>
          <p:nvPr/>
        </p:nvSpPr>
        <p:spPr>
          <a:xfrm>
            <a:off x="6389933" y="3007759"/>
            <a:ext cx="1168141" cy="64633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r"/>
            <a:r>
              <a:rPr lang="ko-KR" altLang="en-US" dirty="0" smtClean="0">
                <a:solidFill>
                  <a:schemeClr val="bg1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유수빈</a:t>
            </a:r>
            <a:endParaRPr lang="en-US" altLang="ko-KR" dirty="0" smtClean="0">
              <a:solidFill>
                <a:schemeClr val="bg1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algn="r"/>
            <a:r>
              <a:rPr lang="en-US" altLang="ko-KR" dirty="0" smtClean="0">
                <a:solidFill>
                  <a:schemeClr val="bg1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AA &amp; TA</a:t>
            </a:r>
            <a:endParaRPr lang="ko-KR" altLang="en-US" dirty="0">
              <a:solidFill>
                <a:schemeClr val="bg1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2662319" y="3939984"/>
            <a:ext cx="3198835" cy="1007969"/>
          </a:xfrm>
          <a:prstGeom prst="rect">
            <a:avLst/>
          </a:prstGeom>
          <a:gradFill flip="none" rotWithShape="1">
            <a:gsLst>
              <a:gs pos="0">
                <a:srgbClr val="1864EE">
                  <a:shade val="30000"/>
                  <a:satMod val="115000"/>
                </a:srgbClr>
              </a:gs>
              <a:gs pos="50000">
                <a:srgbClr val="1864EE">
                  <a:shade val="67500"/>
                  <a:satMod val="115000"/>
                </a:srgbClr>
              </a:gs>
              <a:gs pos="100000">
                <a:srgbClr val="1864EE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TextBox 72"/>
          <p:cNvSpPr txBox="1"/>
          <p:nvPr/>
        </p:nvSpPr>
        <p:spPr>
          <a:xfrm>
            <a:off x="4324377" y="4120802"/>
            <a:ext cx="1154547" cy="646331"/>
          </a:xfrm>
          <a:prstGeom prst="rect">
            <a:avLst/>
          </a:prstGeom>
          <a:noFill/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김지현</a:t>
            </a:r>
            <a:endParaRPr lang="en-US" altLang="ko-KR" dirty="0" smtClean="0">
              <a:solidFill>
                <a:schemeClr val="bg1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r>
              <a:rPr lang="en-US" altLang="ko-KR" dirty="0" smtClean="0">
                <a:solidFill>
                  <a:schemeClr val="bg1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DA &amp; TA</a:t>
            </a:r>
            <a:endParaRPr lang="ko-KR" altLang="en-US" dirty="0">
              <a:solidFill>
                <a:schemeClr val="bg1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2555849" y="3518002"/>
            <a:ext cx="1351861" cy="1833418"/>
          </a:xfrm>
          <a:prstGeom prst="roundRect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rgbClr val="1864E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직사각형 73"/>
          <p:cNvSpPr/>
          <p:nvPr/>
        </p:nvSpPr>
        <p:spPr>
          <a:xfrm rot="10800000">
            <a:off x="5995099" y="4993580"/>
            <a:ext cx="3198835" cy="1007969"/>
          </a:xfrm>
          <a:prstGeom prst="rect">
            <a:avLst/>
          </a:prstGeom>
          <a:gradFill flip="none" rotWithShape="1">
            <a:gsLst>
              <a:gs pos="0">
                <a:srgbClr val="578FF3">
                  <a:shade val="30000"/>
                  <a:satMod val="115000"/>
                </a:srgbClr>
              </a:gs>
              <a:gs pos="50000">
                <a:srgbClr val="578FF3">
                  <a:shade val="67500"/>
                  <a:satMod val="115000"/>
                </a:srgbClr>
              </a:gs>
              <a:gs pos="100000">
                <a:srgbClr val="578FF3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TextBox 75"/>
          <p:cNvSpPr txBox="1"/>
          <p:nvPr/>
        </p:nvSpPr>
        <p:spPr>
          <a:xfrm>
            <a:off x="6335004" y="5185636"/>
            <a:ext cx="1212191" cy="64633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r"/>
            <a:r>
              <a:rPr lang="ko-KR" altLang="en-US" dirty="0" smtClean="0">
                <a:solidFill>
                  <a:schemeClr val="bg1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이인철</a:t>
            </a:r>
            <a:endParaRPr lang="en-US" altLang="ko-KR" dirty="0" smtClean="0">
              <a:solidFill>
                <a:schemeClr val="bg1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algn="r"/>
            <a:r>
              <a:rPr lang="en-US" altLang="ko-KR" dirty="0">
                <a:solidFill>
                  <a:schemeClr val="bg1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U</a:t>
            </a:r>
            <a:r>
              <a:rPr lang="en-US" altLang="ko-KR" dirty="0" smtClean="0">
                <a:solidFill>
                  <a:schemeClr val="bg1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A &amp; AA</a:t>
            </a:r>
            <a:endParaRPr lang="ko-KR" altLang="en-US" dirty="0">
              <a:solidFill>
                <a:schemeClr val="bg1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77" name="이등변 삼각형 76"/>
          <p:cNvSpPr/>
          <p:nvPr/>
        </p:nvSpPr>
        <p:spPr>
          <a:xfrm rot="5400000">
            <a:off x="5829657" y="4314538"/>
            <a:ext cx="318951" cy="258975"/>
          </a:xfrm>
          <a:prstGeom prst="triangle">
            <a:avLst/>
          </a:prstGeom>
          <a:solidFill>
            <a:srgbClr val="1864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이등변 삼각형 77"/>
          <p:cNvSpPr/>
          <p:nvPr/>
        </p:nvSpPr>
        <p:spPr>
          <a:xfrm rot="16200000">
            <a:off x="5712213" y="5393611"/>
            <a:ext cx="318951" cy="258975"/>
          </a:xfrm>
          <a:prstGeom prst="triangle">
            <a:avLst/>
          </a:prstGeom>
          <a:solidFill>
            <a:srgbClr val="578F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모서리가 둥근 직사각형 3"/>
          <p:cNvSpPr/>
          <p:nvPr/>
        </p:nvSpPr>
        <p:spPr>
          <a:xfrm>
            <a:off x="7926162" y="4562202"/>
            <a:ext cx="1351861" cy="1833418"/>
          </a:xfrm>
          <a:prstGeom prst="roundRect">
            <a:avLst/>
          </a:prstGeom>
          <a:blipFill dpi="0"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rgbClr val="578FF3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" name="TextBox 110"/>
          <p:cNvSpPr txBox="1"/>
          <p:nvPr/>
        </p:nvSpPr>
        <p:spPr>
          <a:xfrm>
            <a:off x="-1573968" y="3408"/>
            <a:ext cx="4430674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600" dirty="0" smtClean="0">
                <a:solidFill>
                  <a:srgbClr val="035BD9">
                    <a:alpha val="10000"/>
                  </a:srgb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HR</a:t>
            </a:r>
          </a:p>
        </p:txBody>
      </p:sp>
      <p:sp>
        <p:nvSpPr>
          <p:cNvPr id="112" name="TextBox 111"/>
          <p:cNvSpPr txBox="1"/>
          <p:nvPr/>
        </p:nvSpPr>
        <p:spPr>
          <a:xfrm>
            <a:off x="8202917" y="3580885"/>
            <a:ext cx="6216653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600" dirty="0" smtClean="0">
                <a:solidFill>
                  <a:srgbClr val="035BD9">
                    <a:alpha val="10000"/>
                  </a:srgb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PMS</a:t>
            </a:r>
          </a:p>
        </p:txBody>
      </p:sp>
      <p:sp>
        <p:nvSpPr>
          <p:cNvPr id="31" name="모서리가 둥근 직사각형 30"/>
          <p:cNvSpPr/>
          <p:nvPr/>
        </p:nvSpPr>
        <p:spPr>
          <a:xfrm>
            <a:off x="2457625" y="743104"/>
            <a:ext cx="1548308" cy="427169"/>
          </a:xfrm>
          <a:prstGeom prst="roundRect">
            <a:avLst/>
          </a:prstGeom>
          <a:solidFill>
            <a:srgbClr val="035BD9"/>
          </a:solidFill>
          <a:ln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멤버 소개</a:t>
            </a:r>
            <a:endParaRPr lang="ko-KR" altLang="en-US" sz="2400" dirty="0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4394136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autoRev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0.01991 L 3.95833E-6 -3.33333E-6 " pathEditMode="relative" rAng="0" ptsTypes="AA">
                                      <p:cBhvr>
                                        <p:cTn id="6" dur="1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9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타원 10"/>
          <p:cNvSpPr/>
          <p:nvPr/>
        </p:nvSpPr>
        <p:spPr>
          <a:xfrm>
            <a:off x="297367" y="2880225"/>
            <a:ext cx="101600" cy="1016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297367" y="3068720"/>
            <a:ext cx="101600" cy="1016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297367" y="3257215"/>
            <a:ext cx="101600" cy="1016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297367" y="3445710"/>
            <a:ext cx="101600" cy="1016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297367" y="3634205"/>
            <a:ext cx="101600" cy="1016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94180" y="6410325"/>
            <a:ext cx="204787" cy="204787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0853737" y="72787"/>
            <a:ext cx="1438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HRPMS</a:t>
            </a:r>
          </a:p>
          <a:p>
            <a:pPr algn="ctr"/>
            <a:r>
              <a:rPr lang="en-US" altLang="ko-KR" sz="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Human Resource Property Management System</a:t>
            </a:r>
            <a:endParaRPr lang="ko-KR" altLang="en-US" sz="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40" name="TextBox 239"/>
          <p:cNvSpPr txBox="1"/>
          <p:nvPr/>
        </p:nvSpPr>
        <p:spPr>
          <a:xfrm>
            <a:off x="-1573968" y="3408"/>
            <a:ext cx="4430674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600" dirty="0" smtClean="0">
                <a:solidFill>
                  <a:srgbClr val="035BD9">
                    <a:alpha val="10000"/>
                  </a:srgb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HR</a:t>
            </a:r>
          </a:p>
        </p:txBody>
      </p:sp>
      <p:sp>
        <p:nvSpPr>
          <p:cNvPr id="241" name="TextBox 240"/>
          <p:cNvSpPr txBox="1"/>
          <p:nvPr/>
        </p:nvSpPr>
        <p:spPr>
          <a:xfrm>
            <a:off x="8202917" y="3580885"/>
            <a:ext cx="6216653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600" dirty="0" smtClean="0">
                <a:solidFill>
                  <a:srgbClr val="035BD9">
                    <a:alpha val="10000"/>
                  </a:srgb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PMS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4051304" y="3249516"/>
            <a:ext cx="2933700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인적자원개발</a:t>
            </a:r>
            <a:endParaRPr lang="en-US" altLang="ko-KR" sz="1400" dirty="0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algn="ctr"/>
            <a:r>
              <a:rPr lang="en-US" altLang="ko-KR" sz="9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HRM</a:t>
            </a:r>
            <a:endParaRPr lang="ko-KR" altLang="en-US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1" name="Slide Number Placeholder 5">
            <a:extLst>
              <a:ext uri="{FF2B5EF4-FFF2-40B4-BE49-F238E27FC236}">
                <a16:creationId xmlns:a16="http://schemas.microsoft.com/office/drawing/2014/main" id="{62454977-A848-4650-8AFD-DB3AD184AF3C}"/>
              </a:ext>
            </a:extLst>
          </p:cNvPr>
          <p:cNvSpPr txBox="1">
            <a:spLocks/>
          </p:cNvSpPr>
          <p:nvPr/>
        </p:nvSpPr>
        <p:spPr>
          <a:xfrm>
            <a:off x="8214132" y="5820964"/>
            <a:ext cx="2057400" cy="273844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DC5CDC7-BB78-4980-9183-B146FBA660ED}" type="slidenum">
              <a:rPr lang="en-IN" sz="750"/>
              <a:pPr/>
              <a:t>3</a:t>
            </a:fld>
            <a:endParaRPr lang="en-IN" sz="750" dirty="0"/>
          </a:p>
        </p:txBody>
      </p:sp>
      <p:pic>
        <p:nvPicPr>
          <p:cNvPr id="72" name="Picture 5">
            <a:extLst>
              <a:ext uri="{FF2B5EF4-FFF2-40B4-BE49-F238E27FC236}">
                <a16:creationId xmlns:a16="http://schemas.microsoft.com/office/drawing/2014/main" id="{8DB81049-AD9A-4CF4-A37B-81EC1A7451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5587" y="3285657"/>
            <a:ext cx="947403" cy="16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3" name="Picture 6">
            <a:extLst>
              <a:ext uri="{FF2B5EF4-FFF2-40B4-BE49-F238E27FC236}">
                <a16:creationId xmlns:a16="http://schemas.microsoft.com/office/drawing/2014/main" id="{E0AB81CE-F414-4993-AEBF-A2C183B163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2167" y="3285657"/>
            <a:ext cx="987154" cy="16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4" name="Picture 7">
            <a:extLst>
              <a:ext uri="{FF2B5EF4-FFF2-40B4-BE49-F238E27FC236}">
                <a16:creationId xmlns:a16="http://schemas.microsoft.com/office/drawing/2014/main" id="{6E773190-DBC6-42BE-B77B-F25211863B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2168" y="2624241"/>
            <a:ext cx="944090" cy="2075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5" name="Picture 8">
            <a:extLst>
              <a:ext uri="{FF2B5EF4-FFF2-40B4-BE49-F238E27FC236}">
                <a16:creationId xmlns:a16="http://schemas.microsoft.com/office/drawing/2014/main" id="{1AF1F2FE-1F08-4D30-8F1B-F00FBB364C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2167" y="1947368"/>
            <a:ext cx="1195848" cy="7144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6" name="Picture 9">
            <a:extLst>
              <a:ext uri="{FF2B5EF4-FFF2-40B4-BE49-F238E27FC236}">
                <a16:creationId xmlns:a16="http://schemas.microsoft.com/office/drawing/2014/main" id="{9DA5F3FF-643D-4CD7-9B50-30A6ED680C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2167" y="3940446"/>
            <a:ext cx="1183701" cy="7044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7" name="Picture 10">
            <a:extLst>
              <a:ext uri="{FF2B5EF4-FFF2-40B4-BE49-F238E27FC236}">
                <a16:creationId xmlns:a16="http://schemas.microsoft.com/office/drawing/2014/main" id="{B4FE5ACE-52EF-44A4-9729-BA08ACCDA7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2168" y="3750524"/>
            <a:ext cx="944090" cy="2064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8" name="Picture 11">
            <a:extLst>
              <a:ext uri="{FF2B5EF4-FFF2-40B4-BE49-F238E27FC236}">
                <a16:creationId xmlns:a16="http://schemas.microsoft.com/office/drawing/2014/main" id="{16E1D93B-896E-4EA2-8011-89EE9D11EA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4421" y="2624241"/>
            <a:ext cx="939674" cy="2075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9" name="Picture 12">
            <a:extLst>
              <a:ext uri="{FF2B5EF4-FFF2-40B4-BE49-F238E27FC236}">
                <a16:creationId xmlns:a16="http://schemas.microsoft.com/office/drawing/2014/main" id="{CE2A9D2A-409A-4127-936B-49B7648211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0145" y="1947368"/>
            <a:ext cx="1143950" cy="648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0" name="Picture 13">
            <a:extLst>
              <a:ext uri="{FF2B5EF4-FFF2-40B4-BE49-F238E27FC236}">
                <a16:creationId xmlns:a16="http://schemas.microsoft.com/office/drawing/2014/main" id="{1A5F2C84-67BC-48E1-85CF-1DAC051422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8123" y="3961426"/>
            <a:ext cx="1175972" cy="683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" name="Picture 14">
            <a:extLst>
              <a:ext uri="{FF2B5EF4-FFF2-40B4-BE49-F238E27FC236}">
                <a16:creationId xmlns:a16="http://schemas.microsoft.com/office/drawing/2014/main" id="{8C997ACE-0F48-4635-BD0C-8590798379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0005" y="3750524"/>
            <a:ext cx="944090" cy="2064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" name="Freeform 15">
            <a:extLst>
              <a:ext uri="{FF2B5EF4-FFF2-40B4-BE49-F238E27FC236}">
                <a16:creationId xmlns:a16="http://schemas.microsoft.com/office/drawing/2014/main" id="{C849AE2F-C78D-4A66-8EBF-9F752D1FF748}"/>
              </a:ext>
            </a:extLst>
          </p:cNvPr>
          <p:cNvSpPr>
            <a:spLocks/>
          </p:cNvSpPr>
          <p:nvPr/>
        </p:nvSpPr>
        <p:spPr bwMode="auto">
          <a:xfrm>
            <a:off x="6203862" y="2323900"/>
            <a:ext cx="1332769" cy="1535941"/>
          </a:xfrm>
          <a:custGeom>
            <a:avLst/>
            <a:gdLst>
              <a:gd name="T0" fmla="*/ 991 w 1932"/>
              <a:gd name="T1" fmla="*/ 2126 h 2226"/>
              <a:gd name="T2" fmla="*/ 99 w 1932"/>
              <a:gd name="T3" fmla="*/ 1611 h 2226"/>
              <a:gd name="T4" fmla="*/ 99 w 1932"/>
              <a:gd name="T5" fmla="*/ 610 h 2226"/>
              <a:gd name="T6" fmla="*/ 966 w 1932"/>
              <a:gd name="T7" fmla="*/ 110 h 2226"/>
              <a:gd name="T8" fmla="*/ 1832 w 1932"/>
              <a:gd name="T9" fmla="*/ 610 h 2226"/>
              <a:gd name="T10" fmla="*/ 1832 w 1932"/>
              <a:gd name="T11" fmla="*/ 1043 h 2226"/>
              <a:gd name="T12" fmla="*/ 1882 w 1932"/>
              <a:gd name="T13" fmla="*/ 1093 h 2226"/>
              <a:gd name="T14" fmla="*/ 1932 w 1932"/>
              <a:gd name="T15" fmla="*/ 1043 h 2226"/>
              <a:gd name="T16" fmla="*/ 1932 w 1932"/>
              <a:gd name="T17" fmla="*/ 582 h 2226"/>
              <a:gd name="T18" fmla="*/ 1907 w 1932"/>
              <a:gd name="T19" fmla="*/ 538 h 2226"/>
              <a:gd name="T20" fmla="*/ 991 w 1932"/>
              <a:gd name="T21" fmla="*/ 9 h 2226"/>
              <a:gd name="T22" fmla="*/ 941 w 1932"/>
              <a:gd name="T23" fmla="*/ 9 h 2226"/>
              <a:gd name="T24" fmla="*/ 25 w 1932"/>
              <a:gd name="T25" fmla="*/ 538 h 2226"/>
              <a:gd name="T26" fmla="*/ 0 w 1932"/>
              <a:gd name="T27" fmla="*/ 582 h 2226"/>
              <a:gd name="T28" fmla="*/ 0 w 1932"/>
              <a:gd name="T29" fmla="*/ 1640 h 2226"/>
              <a:gd name="T30" fmla="*/ 25 w 1932"/>
              <a:gd name="T31" fmla="*/ 1683 h 2226"/>
              <a:gd name="T32" fmla="*/ 941 w 1932"/>
              <a:gd name="T33" fmla="*/ 2212 h 2226"/>
              <a:gd name="T34" fmla="*/ 1009 w 1932"/>
              <a:gd name="T35" fmla="*/ 2194 h 2226"/>
              <a:gd name="T36" fmla="*/ 991 w 1932"/>
              <a:gd name="T37" fmla="*/ 2126 h 22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932" h="2226">
                <a:moveTo>
                  <a:pt x="991" y="2126"/>
                </a:moveTo>
                <a:cubicBezTo>
                  <a:pt x="99" y="1611"/>
                  <a:pt x="99" y="1611"/>
                  <a:pt x="99" y="1611"/>
                </a:cubicBezTo>
                <a:cubicBezTo>
                  <a:pt x="99" y="610"/>
                  <a:pt x="99" y="610"/>
                  <a:pt x="99" y="610"/>
                </a:cubicBezTo>
                <a:cubicBezTo>
                  <a:pt x="966" y="110"/>
                  <a:pt x="966" y="110"/>
                  <a:pt x="966" y="110"/>
                </a:cubicBezTo>
                <a:cubicBezTo>
                  <a:pt x="1832" y="610"/>
                  <a:pt x="1832" y="610"/>
                  <a:pt x="1832" y="610"/>
                </a:cubicBezTo>
                <a:cubicBezTo>
                  <a:pt x="1832" y="1043"/>
                  <a:pt x="1832" y="1043"/>
                  <a:pt x="1832" y="1043"/>
                </a:cubicBezTo>
                <a:cubicBezTo>
                  <a:pt x="1832" y="1071"/>
                  <a:pt x="1855" y="1093"/>
                  <a:pt x="1882" y="1093"/>
                </a:cubicBezTo>
                <a:cubicBezTo>
                  <a:pt x="1910" y="1093"/>
                  <a:pt x="1932" y="1071"/>
                  <a:pt x="1932" y="1043"/>
                </a:cubicBezTo>
                <a:cubicBezTo>
                  <a:pt x="1932" y="582"/>
                  <a:pt x="1932" y="582"/>
                  <a:pt x="1932" y="582"/>
                </a:cubicBezTo>
                <a:cubicBezTo>
                  <a:pt x="1932" y="564"/>
                  <a:pt x="1923" y="547"/>
                  <a:pt x="1907" y="538"/>
                </a:cubicBezTo>
                <a:cubicBezTo>
                  <a:pt x="991" y="9"/>
                  <a:pt x="991" y="9"/>
                  <a:pt x="991" y="9"/>
                </a:cubicBezTo>
                <a:cubicBezTo>
                  <a:pt x="975" y="0"/>
                  <a:pt x="956" y="0"/>
                  <a:pt x="941" y="9"/>
                </a:cubicBezTo>
                <a:cubicBezTo>
                  <a:pt x="25" y="538"/>
                  <a:pt x="25" y="538"/>
                  <a:pt x="25" y="538"/>
                </a:cubicBezTo>
                <a:cubicBezTo>
                  <a:pt x="9" y="547"/>
                  <a:pt x="0" y="564"/>
                  <a:pt x="0" y="582"/>
                </a:cubicBezTo>
                <a:cubicBezTo>
                  <a:pt x="0" y="1640"/>
                  <a:pt x="0" y="1640"/>
                  <a:pt x="0" y="1640"/>
                </a:cubicBezTo>
                <a:cubicBezTo>
                  <a:pt x="0" y="1657"/>
                  <a:pt x="9" y="1674"/>
                  <a:pt x="25" y="1683"/>
                </a:cubicBezTo>
                <a:cubicBezTo>
                  <a:pt x="941" y="2212"/>
                  <a:pt x="941" y="2212"/>
                  <a:pt x="941" y="2212"/>
                </a:cubicBezTo>
                <a:cubicBezTo>
                  <a:pt x="965" y="2226"/>
                  <a:pt x="995" y="2217"/>
                  <a:pt x="1009" y="2194"/>
                </a:cubicBezTo>
                <a:cubicBezTo>
                  <a:pt x="1023" y="2170"/>
                  <a:pt x="1015" y="2139"/>
                  <a:pt x="991" y="2126"/>
                </a:cubicBezTo>
              </a:path>
            </a:pathLst>
          </a:custGeom>
          <a:solidFill>
            <a:srgbClr val="FF5D5D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IN" sz="1350"/>
          </a:p>
        </p:txBody>
      </p:sp>
      <p:sp>
        <p:nvSpPr>
          <p:cNvPr id="85" name="Freeform 22">
            <a:extLst>
              <a:ext uri="{FF2B5EF4-FFF2-40B4-BE49-F238E27FC236}">
                <a16:creationId xmlns:a16="http://schemas.microsoft.com/office/drawing/2014/main" id="{CA1DCF1F-835A-47B3-9864-D99572124CC1}"/>
              </a:ext>
            </a:extLst>
          </p:cNvPr>
          <p:cNvSpPr>
            <a:spLocks/>
          </p:cNvSpPr>
          <p:nvPr/>
        </p:nvSpPr>
        <p:spPr bwMode="auto">
          <a:xfrm>
            <a:off x="4916366" y="2658472"/>
            <a:ext cx="1203577" cy="1532627"/>
          </a:xfrm>
          <a:custGeom>
            <a:avLst/>
            <a:gdLst>
              <a:gd name="T0" fmla="*/ 405 w 1745"/>
              <a:gd name="T1" fmla="*/ 2010 h 2220"/>
              <a:gd name="T2" fmla="*/ 753 w 1745"/>
              <a:gd name="T3" fmla="*/ 2211 h 2220"/>
              <a:gd name="T4" fmla="*/ 803 w 1745"/>
              <a:gd name="T5" fmla="*/ 2211 h 2220"/>
              <a:gd name="T6" fmla="*/ 1720 w 1745"/>
              <a:gd name="T7" fmla="*/ 1682 h 2220"/>
              <a:gd name="T8" fmla="*/ 1745 w 1745"/>
              <a:gd name="T9" fmla="*/ 1639 h 2220"/>
              <a:gd name="T10" fmla="*/ 1745 w 1745"/>
              <a:gd name="T11" fmla="*/ 581 h 2220"/>
              <a:gd name="T12" fmla="*/ 1720 w 1745"/>
              <a:gd name="T13" fmla="*/ 538 h 2220"/>
              <a:gd name="T14" fmla="*/ 803 w 1745"/>
              <a:gd name="T15" fmla="*/ 9 h 2220"/>
              <a:gd name="T16" fmla="*/ 759 w 1745"/>
              <a:gd name="T17" fmla="*/ 6 h 2220"/>
              <a:gd name="T18" fmla="*/ 37 w 1745"/>
              <a:gd name="T19" fmla="*/ 315 h 2220"/>
              <a:gd name="T20" fmla="*/ 10 w 1745"/>
              <a:gd name="T21" fmla="*/ 380 h 2220"/>
              <a:gd name="T22" fmla="*/ 76 w 1745"/>
              <a:gd name="T23" fmla="*/ 406 h 2220"/>
              <a:gd name="T24" fmla="*/ 775 w 1745"/>
              <a:gd name="T25" fmla="*/ 108 h 2220"/>
              <a:gd name="T26" fmla="*/ 1645 w 1745"/>
              <a:gd name="T27" fmla="*/ 610 h 2220"/>
              <a:gd name="T28" fmla="*/ 1645 w 1745"/>
              <a:gd name="T29" fmla="*/ 1610 h 2220"/>
              <a:gd name="T30" fmla="*/ 778 w 1745"/>
              <a:gd name="T31" fmla="*/ 2111 h 2220"/>
              <a:gd name="T32" fmla="*/ 455 w 1745"/>
              <a:gd name="T33" fmla="*/ 1924 h 2220"/>
              <a:gd name="T34" fmla="*/ 387 w 1745"/>
              <a:gd name="T35" fmla="*/ 1942 h 2220"/>
              <a:gd name="T36" fmla="*/ 405 w 1745"/>
              <a:gd name="T37" fmla="*/ 2010 h 22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745" h="2220">
                <a:moveTo>
                  <a:pt x="405" y="2010"/>
                </a:moveTo>
                <a:cubicBezTo>
                  <a:pt x="753" y="2211"/>
                  <a:pt x="753" y="2211"/>
                  <a:pt x="753" y="2211"/>
                </a:cubicBezTo>
                <a:cubicBezTo>
                  <a:pt x="769" y="2220"/>
                  <a:pt x="788" y="2220"/>
                  <a:pt x="803" y="2211"/>
                </a:cubicBezTo>
                <a:cubicBezTo>
                  <a:pt x="1720" y="1682"/>
                  <a:pt x="1720" y="1682"/>
                  <a:pt x="1720" y="1682"/>
                </a:cubicBezTo>
                <a:cubicBezTo>
                  <a:pt x="1735" y="1673"/>
                  <a:pt x="1745" y="1657"/>
                  <a:pt x="1745" y="1639"/>
                </a:cubicBezTo>
                <a:cubicBezTo>
                  <a:pt x="1745" y="581"/>
                  <a:pt x="1745" y="581"/>
                  <a:pt x="1745" y="581"/>
                </a:cubicBezTo>
                <a:cubicBezTo>
                  <a:pt x="1745" y="563"/>
                  <a:pt x="1735" y="547"/>
                  <a:pt x="1720" y="538"/>
                </a:cubicBezTo>
                <a:cubicBezTo>
                  <a:pt x="803" y="9"/>
                  <a:pt x="803" y="9"/>
                  <a:pt x="803" y="9"/>
                </a:cubicBezTo>
                <a:cubicBezTo>
                  <a:pt x="790" y="1"/>
                  <a:pt x="773" y="0"/>
                  <a:pt x="759" y="6"/>
                </a:cubicBezTo>
                <a:cubicBezTo>
                  <a:pt x="37" y="315"/>
                  <a:pt x="37" y="315"/>
                  <a:pt x="37" y="315"/>
                </a:cubicBezTo>
                <a:cubicBezTo>
                  <a:pt x="11" y="325"/>
                  <a:pt x="0" y="355"/>
                  <a:pt x="10" y="380"/>
                </a:cubicBezTo>
                <a:cubicBezTo>
                  <a:pt x="21" y="405"/>
                  <a:pt x="50" y="417"/>
                  <a:pt x="76" y="406"/>
                </a:cubicBezTo>
                <a:cubicBezTo>
                  <a:pt x="775" y="108"/>
                  <a:pt x="775" y="108"/>
                  <a:pt x="775" y="108"/>
                </a:cubicBezTo>
                <a:cubicBezTo>
                  <a:pt x="1645" y="610"/>
                  <a:pt x="1645" y="610"/>
                  <a:pt x="1645" y="610"/>
                </a:cubicBezTo>
                <a:cubicBezTo>
                  <a:pt x="1645" y="1610"/>
                  <a:pt x="1645" y="1610"/>
                  <a:pt x="1645" y="1610"/>
                </a:cubicBezTo>
                <a:cubicBezTo>
                  <a:pt x="778" y="2111"/>
                  <a:pt x="778" y="2111"/>
                  <a:pt x="778" y="2111"/>
                </a:cubicBezTo>
                <a:cubicBezTo>
                  <a:pt x="455" y="1924"/>
                  <a:pt x="455" y="1924"/>
                  <a:pt x="455" y="1924"/>
                </a:cubicBezTo>
                <a:cubicBezTo>
                  <a:pt x="431" y="1910"/>
                  <a:pt x="401" y="1918"/>
                  <a:pt x="387" y="1942"/>
                </a:cubicBezTo>
                <a:cubicBezTo>
                  <a:pt x="373" y="1966"/>
                  <a:pt x="381" y="1997"/>
                  <a:pt x="405" y="2010"/>
                </a:cubicBezTo>
              </a:path>
            </a:pathLst>
          </a:custGeom>
          <a:solidFill>
            <a:srgbClr val="035BD9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IN" sz="1350"/>
          </a:p>
        </p:txBody>
      </p:sp>
      <p:sp>
        <p:nvSpPr>
          <p:cNvPr id="88" name="Oval 17">
            <a:extLst>
              <a:ext uri="{FF2B5EF4-FFF2-40B4-BE49-F238E27FC236}">
                <a16:creationId xmlns:a16="http://schemas.microsoft.com/office/drawing/2014/main" id="{2828B20F-C7BB-4683-9A13-EBF461A6ECF3}"/>
              </a:ext>
            </a:extLst>
          </p:cNvPr>
          <p:cNvSpPr/>
          <p:nvPr/>
        </p:nvSpPr>
        <p:spPr>
          <a:xfrm>
            <a:off x="8369195" y="2445677"/>
            <a:ext cx="383630" cy="383630"/>
          </a:xfrm>
          <a:prstGeom prst="ellipse">
            <a:avLst/>
          </a:prstGeom>
          <a:solidFill>
            <a:schemeClr val="bg1"/>
          </a:solidFill>
          <a:ln>
            <a:solidFill>
              <a:srgbClr val="FF5D5D"/>
            </a:solidFill>
          </a:ln>
          <a:effectLst>
            <a:outerShdw blurRad="63500" sx="102000" sy="102000" algn="ctr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IN" sz="1350" b="1" dirty="0">
                <a:solidFill>
                  <a:srgbClr val="FF5D5D"/>
                </a:solidFill>
              </a:rPr>
              <a:t>02</a:t>
            </a:r>
          </a:p>
        </p:txBody>
      </p:sp>
      <p:sp>
        <p:nvSpPr>
          <p:cNvPr id="89" name="Oval 18">
            <a:extLst>
              <a:ext uri="{FF2B5EF4-FFF2-40B4-BE49-F238E27FC236}">
                <a16:creationId xmlns:a16="http://schemas.microsoft.com/office/drawing/2014/main" id="{BAA96FC3-F417-487B-B542-4FC482E06F17}"/>
              </a:ext>
            </a:extLst>
          </p:cNvPr>
          <p:cNvSpPr/>
          <p:nvPr/>
        </p:nvSpPr>
        <p:spPr>
          <a:xfrm>
            <a:off x="8369195" y="3099899"/>
            <a:ext cx="383630" cy="383630"/>
          </a:xfrm>
          <a:prstGeom prst="ellipse">
            <a:avLst/>
          </a:prstGeom>
          <a:solidFill>
            <a:schemeClr val="bg1"/>
          </a:solidFill>
          <a:ln>
            <a:solidFill>
              <a:srgbClr val="FF5D5D"/>
            </a:solidFill>
          </a:ln>
          <a:effectLst>
            <a:outerShdw blurRad="63500" sx="102000" sy="102000" algn="ctr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IN" sz="1350" b="1" dirty="0">
                <a:solidFill>
                  <a:srgbClr val="FF5D5D"/>
                </a:solidFill>
              </a:rPr>
              <a:t>03</a:t>
            </a:r>
          </a:p>
        </p:txBody>
      </p:sp>
      <p:sp>
        <p:nvSpPr>
          <p:cNvPr id="90" name="Oval 19">
            <a:extLst>
              <a:ext uri="{FF2B5EF4-FFF2-40B4-BE49-F238E27FC236}">
                <a16:creationId xmlns:a16="http://schemas.microsoft.com/office/drawing/2014/main" id="{77F0545A-C724-406A-A2C9-2CDCE5F251F2}"/>
              </a:ext>
            </a:extLst>
          </p:cNvPr>
          <p:cNvSpPr/>
          <p:nvPr/>
        </p:nvSpPr>
        <p:spPr>
          <a:xfrm>
            <a:off x="8369195" y="3751849"/>
            <a:ext cx="383630" cy="383630"/>
          </a:xfrm>
          <a:prstGeom prst="ellipse">
            <a:avLst/>
          </a:prstGeom>
          <a:solidFill>
            <a:schemeClr val="bg1"/>
          </a:solidFill>
          <a:ln>
            <a:solidFill>
              <a:srgbClr val="FF5D5D"/>
            </a:solidFill>
          </a:ln>
          <a:effectLst>
            <a:outerShdw blurRad="63500" sx="102000" sy="102000" algn="ctr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IN" sz="1350" b="1" dirty="0">
                <a:solidFill>
                  <a:srgbClr val="FF5D5D"/>
                </a:solidFill>
              </a:rPr>
              <a:t>04</a:t>
            </a:r>
          </a:p>
        </p:txBody>
      </p:sp>
      <p:sp>
        <p:nvSpPr>
          <p:cNvPr id="91" name="Oval 20">
            <a:extLst>
              <a:ext uri="{FF2B5EF4-FFF2-40B4-BE49-F238E27FC236}">
                <a16:creationId xmlns:a16="http://schemas.microsoft.com/office/drawing/2014/main" id="{980C0C8F-0EB5-412E-A4B8-353117C2E8B2}"/>
              </a:ext>
            </a:extLst>
          </p:cNvPr>
          <p:cNvSpPr/>
          <p:nvPr/>
        </p:nvSpPr>
        <p:spPr>
          <a:xfrm>
            <a:off x="8369195" y="4440869"/>
            <a:ext cx="383630" cy="383630"/>
          </a:xfrm>
          <a:prstGeom prst="ellipse">
            <a:avLst/>
          </a:prstGeom>
          <a:solidFill>
            <a:schemeClr val="bg1"/>
          </a:solidFill>
          <a:ln>
            <a:solidFill>
              <a:srgbClr val="FF5D5D"/>
            </a:solidFill>
          </a:ln>
          <a:effectLst>
            <a:outerShdw blurRad="63500" sx="102000" sy="102000" algn="ctr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IN" sz="1350" b="1" dirty="0">
                <a:solidFill>
                  <a:srgbClr val="FF5D5D"/>
                </a:solidFill>
              </a:rPr>
              <a:t>05</a:t>
            </a:r>
          </a:p>
        </p:txBody>
      </p:sp>
      <p:sp>
        <p:nvSpPr>
          <p:cNvPr id="92" name="Oval 21">
            <a:extLst>
              <a:ext uri="{FF2B5EF4-FFF2-40B4-BE49-F238E27FC236}">
                <a16:creationId xmlns:a16="http://schemas.microsoft.com/office/drawing/2014/main" id="{D82E5DE1-C5DD-4B33-A906-B143AF53843A}"/>
              </a:ext>
            </a:extLst>
          </p:cNvPr>
          <p:cNvSpPr/>
          <p:nvPr/>
        </p:nvSpPr>
        <p:spPr>
          <a:xfrm>
            <a:off x="8369195" y="1755553"/>
            <a:ext cx="383630" cy="383630"/>
          </a:xfrm>
          <a:prstGeom prst="ellipse">
            <a:avLst/>
          </a:prstGeom>
          <a:solidFill>
            <a:schemeClr val="bg1"/>
          </a:solidFill>
          <a:ln>
            <a:solidFill>
              <a:srgbClr val="FF5D5D"/>
            </a:solidFill>
          </a:ln>
          <a:effectLst>
            <a:outerShdw blurRad="63500" sx="102000" sy="102000" algn="ctr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IN" sz="1350" b="1" dirty="0">
                <a:solidFill>
                  <a:srgbClr val="FF5D5D"/>
                </a:solidFill>
              </a:rPr>
              <a:t>01</a:t>
            </a:r>
          </a:p>
        </p:txBody>
      </p:sp>
      <p:sp>
        <p:nvSpPr>
          <p:cNvPr id="93" name="Oval 22">
            <a:extLst>
              <a:ext uri="{FF2B5EF4-FFF2-40B4-BE49-F238E27FC236}">
                <a16:creationId xmlns:a16="http://schemas.microsoft.com/office/drawing/2014/main" id="{6B9FD951-932E-452A-A4B9-7E4D0546B956}"/>
              </a:ext>
            </a:extLst>
          </p:cNvPr>
          <p:cNvSpPr/>
          <p:nvPr/>
        </p:nvSpPr>
        <p:spPr>
          <a:xfrm>
            <a:off x="3440051" y="2445677"/>
            <a:ext cx="383630" cy="383630"/>
          </a:xfrm>
          <a:prstGeom prst="ellipse">
            <a:avLst/>
          </a:prstGeom>
          <a:solidFill>
            <a:schemeClr val="bg1"/>
          </a:solidFill>
          <a:ln>
            <a:solidFill>
              <a:schemeClr val="accent1"/>
            </a:solidFill>
          </a:ln>
          <a:effectLst>
            <a:outerShdw blurRad="63500" sx="102000" sy="102000" algn="ctr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IN" sz="1350" b="1" dirty="0">
                <a:solidFill>
                  <a:schemeClr val="accent1"/>
                </a:solidFill>
              </a:rPr>
              <a:t>02</a:t>
            </a:r>
          </a:p>
        </p:txBody>
      </p:sp>
      <p:sp>
        <p:nvSpPr>
          <p:cNvPr id="94" name="Oval 23">
            <a:extLst>
              <a:ext uri="{FF2B5EF4-FFF2-40B4-BE49-F238E27FC236}">
                <a16:creationId xmlns:a16="http://schemas.microsoft.com/office/drawing/2014/main" id="{B81C2D60-756F-4013-B1DF-31BA7138784C}"/>
              </a:ext>
            </a:extLst>
          </p:cNvPr>
          <p:cNvSpPr/>
          <p:nvPr/>
        </p:nvSpPr>
        <p:spPr>
          <a:xfrm>
            <a:off x="3440051" y="3099899"/>
            <a:ext cx="383630" cy="383630"/>
          </a:xfrm>
          <a:prstGeom prst="ellipse">
            <a:avLst/>
          </a:prstGeom>
          <a:solidFill>
            <a:schemeClr val="bg1"/>
          </a:solidFill>
          <a:ln>
            <a:solidFill>
              <a:schemeClr val="accent1"/>
            </a:solidFill>
          </a:ln>
          <a:effectLst>
            <a:outerShdw blurRad="63500" sx="102000" sy="102000" algn="ctr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IN" sz="1350" b="1" dirty="0">
                <a:solidFill>
                  <a:schemeClr val="accent1"/>
                </a:solidFill>
              </a:rPr>
              <a:t>03</a:t>
            </a:r>
          </a:p>
        </p:txBody>
      </p:sp>
      <p:sp>
        <p:nvSpPr>
          <p:cNvPr id="95" name="Oval 24">
            <a:extLst>
              <a:ext uri="{FF2B5EF4-FFF2-40B4-BE49-F238E27FC236}">
                <a16:creationId xmlns:a16="http://schemas.microsoft.com/office/drawing/2014/main" id="{634784F5-CC99-4315-936C-041F25026E8C}"/>
              </a:ext>
            </a:extLst>
          </p:cNvPr>
          <p:cNvSpPr/>
          <p:nvPr/>
        </p:nvSpPr>
        <p:spPr>
          <a:xfrm>
            <a:off x="3440051" y="3751849"/>
            <a:ext cx="383630" cy="383630"/>
          </a:xfrm>
          <a:prstGeom prst="ellipse">
            <a:avLst/>
          </a:prstGeom>
          <a:solidFill>
            <a:schemeClr val="bg1"/>
          </a:solidFill>
          <a:ln>
            <a:solidFill>
              <a:schemeClr val="accent1"/>
            </a:solidFill>
          </a:ln>
          <a:effectLst>
            <a:outerShdw blurRad="63500" sx="102000" sy="102000" algn="ctr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IN" sz="1350" b="1" dirty="0">
                <a:solidFill>
                  <a:schemeClr val="accent1"/>
                </a:solidFill>
              </a:rPr>
              <a:t>04</a:t>
            </a:r>
          </a:p>
        </p:txBody>
      </p:sp>
      <p:sp>
        <p:nvSpPr>
          <p:cNvPr id="96" name="Oval 25">
            <a:extLst>
              <a:ext uri="{FF2B5EF4-FFF2-40B4-BE49-F238E27FC236}">
                <a16:creationId xmlns:a16="http://schemas.microsoft.com/office/drawing/2014/main" id="{DBF1CD45-0A5B-4E4C-B83E-7D4DDB32668F}"/>
              </a:ext>
            </a:extLst>
          </p:cNvPr>
          <p:cNvSpPr/>
          <p:nvPr/>
        </p:nvSpPr>
        <p:spPr>
          <a:xfrm>
            <a:off x="3440051" y="4440869"/>
            <a:ext cx="383630" cy="383630"/>
          </a:xfrm>
          <a:prstGeom prst="ellipse">
            <a:avLst/>
          </a:prstGeom>
          <a:solidFill>
            <a:schemeClr val="bg1"/>
          </a:solidFill>
          <a:ln>
            <a:solidFill>
              <a:schemeClr val="accent1"/>
            </a:solidFill>
          </a:ln>
          <a:effectLst>
            <a:outerShdw blurRad="63500" sx="102000" sy="102000" algn="ctr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IN" sz="1350" b="1" dirty="0">
                <a:solidFill>
                  <a:schemeClr val="accent1"/>
                </a:solidFill>
              </a:rPr>
              <a:t>05</a:t>
            </a:r>
          </a:p>
        </p:txBody>
      </p:sp>
      <p:sp>
        <p:nvSpPr>
          <p:cNvPr id="97" name="Oval 26">
            <a:extLst>
              <a:ext uri="{FF2B5EF4-FFF2-40B4-BE49-F238E27FC236}">
                <a16:creationId xmlns:a16="http://schemas.microsoft.com/office/drawing/2014/main" id="{B84DB836-6E01-45BF-8D34-5AC764E3F089}"/>
              </a:ext>
            </a:extLst>
          </p:cNvPr>
          <p:cNvSpPr/>
          <p:nvPr/>
        </p:nvSpPr>
        <p:spPr>
          <a:xfrm>
            <a:off x="3440051" y="1750790"/>
            <a:ext cx="383630" cy="383630"/>
          </a:xfrm>
          <a:prstGeom prst="ellipse">
            <a:avLst/>
          </a:prstGeom>
          <a:solidFill>
            <a:schemeClr val="bg1"/>
          </a:solidFill>
          <a:ln>
            <a:solidFill>
              <a:schemeClr val="accent1"/>
            </a:solidFill>
          </a:ln>
          <a:effectLst>
            <a:outerShdw blurRad="63500" sx="102000" sy="102000" algn="ctr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IN" sz="1350" b="1" dirty="0">
                <a:solidFill>
                  <a:schemeClr val="accent1"/>
                </a:solidFill>
              </a:rPr>
              <a:t>01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F3BDE6ED-AAC2-4A8A-B3F8-54D539128A7D}"/>
              </a:ext>
            </a:extLst>
          </p:cNvPr>
          <p:cNvSpPr txBox="1"/>
          <p:nvPr/>
        </p:nvSpPr>
        <p:spPr>
          <a:xfrm>
            <a:off x="1846207" y="1804108"/>
            <a:ext cx="1458396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ko-KR" altLang="en-US" dirty="0" smtClean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급여관리</a:t>
            </a:r>
            <a:r>
              <a:rPr lang="en-US" dirty="0" smtClean="0"/>
              <a:t> </a:t>
            </a:r>
            <a:endParaRPr lang="en-IN" dirty="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0C92894C-CEA0-413F-B520-F478056411A6}"/>
              </a:ext>
            </a:extLst>
          </p:cNvPr>
          <p:cNvSpPr txBox="1"/>
          <p:nvPr/>
        </p:nvSpPr>
        <p:spPr>
          <a:xfrm>
            <a:off x="1846207" y="2498994"/>
            <a:ext cx="1458396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ko-KR" altLang="en-US" dirty="0" smtClean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인사관리</a:t>
            </a:r>
            <a:endParaRPr lang="en-IN" dirty="0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5FCE3073-0AC3-477B-BC91-5157493D17C7}"/>
              </a:ext>
            </a:extLst>
          </p:cNvPr>
          <p:cNvSpPr txBox="1"/>
          <p:nvPr/>
        </p:nvSpPr>
        <p:spPr>
          <a:xfrm>
            <a:off x="1846207" y="3153216"/>
            <a:ext cx="1458396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ko-KR" altLang="en-US" dirty="0" smtClean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결재 시스템</a:t>
            </a:r>
            <a:endParaRPr lang="en-IN" dirty="0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4966A126-1022-4CA5-B7AD-FBD3D8B09F91}"/>
              </a:ext>
            </a:extLst>
          </p:cNvPr>
          <p:cNvSpPr txBox="1"/>
          <p:nvPr/>
        </p:nvSpPr>
        <p:spPr>
          <a:xfrm>
            <a:off x="1846207" y="4494186"/>
            <a:ext cx="1458396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ko-KR" altLang="en-US" dirty="0" smtClean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스케줄 관리</a:t>
            </a:r>
            <a:endParaRPr lang="en-IN" dirty="0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1E201776-54B5-450A-B949-6F403060CAC2}"/>
              </a:ext>
            </a:extLst>
          </p:cNvPr>
          <p:cNvSpPr txBox="1"/>
          <p:nvPr/>
        </p:nvSpPr>
        <p:spPr>
          <a:xfrm>
            <a:off x="8944914" y="1804108"/>
            <a:ext cx="1360725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ko-KR" altLang="en-US" dirty="0" smtClean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예약관리</a:t>
            </a:r>
            <a:endParaRPr lang="en-IN" dirty="0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82C49B90-2667-42C7-A04E-01586D29C463}"/>
              </a:ext>
            </a:extLst>
          </p:cNvPr>
          <p:cNvSpPr txBox="1"/>
          <p:nvPr/>
        </p:nvSpPr>
        <p:spPr>
          <a:xfrm>
            <a:off x="8944914" y="2498994"/>
            <a:ext cx="1360725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ko-KR" altLang="en-US" dirty="0" smtClean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상품관리</a:t>
            </a:r>
            <a:endParaRPr lang="en-IN" dirty="0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AF16F3EA-EE0C-4DF6-B140-BFBAA29D1651}"/>
              </a:ext>
            </a:extLst>
          </p:cNvPr>
          <p:cNvSpPr txBox="1"/>
          <p:nvPr/>
        </p:nvSpPr>
        <p:spPr>
          <a:xfrm>
            <a:off x="8944914" y="3153217"/>
            <a:ext cx="1360725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ko-KR" altLang="en-US" dirty="0" err="1" smtClean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객실관리</a:t>
            </a:r>
            <a:endParaRPr lang="en-IN" dirty="0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0ADDB7AE-8FFA-4B9E-901E-B00F09D9B4EC}"/>
              </a:ext>
            </a:extLst>
          </p:cNvPr>
          <p:cNvSpPr txBox="1"/>
          <p:nvPr/>
        </p:nvSpPr>
        <p:spPr>
          <a:xfrm>
            <a:off x="8944914" y="3805167"/>
            <a:ext cx="1360725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ko-KR" altLang="en-US" dirty="0" smtClean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회원관리</a:t>
            </a:r>
            <a:endParaRPr lang="en-IN" dirty="0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52308A87-F0F1-4DF7-A48A-5CAD45527563}"/>
              </a:ext>
            </a:extLst>
          </p:cNvPr>
          <p:cNvSpPr txBox="1"/>
          <p:nvPr/>
        </p:nvSpPr>
        <p:spPr>
          <a:xfrm>
            <a:off x="8944914" y="4494186"/>
            <a:ext cx="1360725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ko-KR" altLang="en-US" dirty="0" err="1" smtClean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수익관리</a:t>
            </a:r>
            <a:endParaRPr lang="en-IN" dirty="0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5397915" y="2903921"/>
            <a:ext cx="2933700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자산관리시스템</a:t>
            </a:r>
            <a:endParaRPr lang="en-US" altLang="ko-KR" sz="1400" dirty="0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algn="ctr"/>
            <a:r>
              <a:rPr lang="en-US" altLang="ko-KR" sz="9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PMS</a:t>
            </a:r>
            <a:endParaRPr lang="ko-KR" altLang="en-US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2" name="모서리가 둥근 직사각형 111"/>
          <p:cNvSpPr/>
          <p:nvPr/>
        </p:nvSpPr>
        <p:spPr>
          <a:xfrm>
            <a:off x="2369423" y="940027"/>
            <a:ext cx="1548308" cy="427169"/>
          </a:xfrm>
          <a:prstGeom prst="roundRect">
            <a:avLst/>
          </a:prstGeom>
          <a:solidFill>
            <a:srgbClr val="035BD9"/>
          </a:solidFill>
          <a:ln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주제 선정</a:t>
            </a:r>
            <a:endParaRPr lang="ko-KR" altLang="en-US" sz="2400" dirty="0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5FCE3073-0AC3-477B-BC91-5157493D17C7}"/>
              </a:ext>
            </a:extLst>
          </p:cNvPr>
          <p:cNvSpPr txBox="1"/>
          <p:nvPr/>
        </p:nvSpPr>
        <p:spPr>
          <a:xfrm>
            <a:off x="1845312" y="3789503"/>
            <a:ext cx="1458396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ko-KR" altLang="en-US" dirty="0" smtClean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근태관리</a:t>
            </a:r>
            <a:endParaRPr lang="en-IN" dirty="0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grpSp>
        <p:nvGrpSpPr>
          <p:cNvPr id="130" name="Group 1320">
            <a:extLst>
              <a:ext uri="{FF2B5EF4-FFF2-40B4-BE49-F238E27FC236}">
                <a16:creationId xmlns:a16="http://schemas.microsoft.com/office/drawing/2014/main" id="{73355F52-54D4-4E16-AB08-9CEDA2F28AAE}"/>
              </a:ext>
            </a:extLst>
          </p:cNvPr>
          <p:cNvGrpSpPr/>
          <p:nvPr/>
        </p:nvGrpSpPr>
        <p:grpSpPr>
          <a:xfrm>
            <a:off x="4345831" y="4155525"/>
            <a:ext cx="3463288" cy="1902842"/>
            <a:chOff x="-548507" y="477868"/>
            <a:chExt cx="11570449" cy="6357177"/>
          </a:xfrm>
        </p:grpSpPr>
        <p:sp>
          <p:nvSpPr>
            <p:cNvPr id="131" name="Freeform: Shape 1321">
              <a:extLst>
                <a:ext uri="{FF2B5EF4-FFF2-40B4-BE49-F238E27FC236}">
                  <a16:creationId xmlns:a16="http://schemas.microsoft.com/office/drawing/2014/main" id="{EFB00367-8B05-422D-AC2E-2930D2884D9D}"/>
                </a:ext>
              </a:extLst>
            </p:cNvPr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: Shape 1322">
              <a:extLst>
                <a:ext uri="{FF2B5EF4-FFF2-40B4-BE49-F238E27FC236}">
                  <a16:creationId xmlns:a16="http://schemas.microsoft.com/office/drawing/2014/main" id="{ADDAF417-AD89-4183-AFA8-0F963529FD36}"/>
                </a:ext>
              </a:extLst>
            </p:cNvPr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: Shape 1323">
              <a:extLst>
                <a:ext uri="{FF2B5EF4-FFF2-40B4-BE49-F238E27FC236}">
                  <a16:creationId xmlns:a16="http://schemas.microsoft.com/office/drawing/2014/main" id="{283FD946-F22C-4271-B241-6EF85396855A}"/>
                </a:ext>
              </a:extLst>
            </p:cNvPr>
            <p:cNvSpPr/>
            <p:nvPr/>
          </p:nvSpPr>
          <p:spPr>
            <a:xfrm>
              <a:off x="1088451" y="839448"/>
              <a:ext cx="8283390" cy="5062073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24">
              <a:extLst>
                <a:ext uri="{FF2B5EF4-FFF2-40B4-BE49-F238E27FC236}">
                  <a16:creationId xmlns:a16="http://schemas.microsoft.com/office/drawing/2014/main" id="{B75240C8-9A1C-4183-996F-940735FBA74D}"/>
                </a:ext>
              </a:extLst>
            </p:cNvPr>
            <p:cNvSpPr/>
            <p:nvPr/>
          </p:nvSpPr>
          <p:spPr>
            <a:xfrm>
              <a:off x="-548507" y="6164484"/>
              <a:ext cx="11570449" cy="460187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" name="Freeform: Shape 1325">
              <a:extLst>
                <a:ext uri="{FF2B5EF4-FFF2-40B4-BE49-F238E27FC236}">
                  <a16:creationId xmlns:a16="http://schemas.microsoft.com/office/drawing/2014/main" id="{7F798ABD-5944-40CC-9A37-8FCB83154764}"/>
                </a:ext>
              </a:extLst>
            </p:cNvPr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36" name="Group 1326">
              <a:extLst>
                <a:ext uri="{FF2B5EF4-FFF2-40B4-BE49-F238E27FC236}">
                  <a16:creationId xmlns:a16="http://schemas.microsoft.com/office/drawing/2014/main" id="{DBDA0109-8436-45CB-8AF9-FF4E57F4EB73}"/>
                </a:ext>
              </a:extLst>
            </p:cNvPr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141" name="Rectangle: Rounded Corners 1331">
                <a:extLst>
                  <a:ext uri="{FF2B5EF4-FFF2-40B4-BE49-F238E27FC236}">
                    <a16:creationId xmlns:a16="http://schemas.microsoft.com/office/drawing/2014/main" id="{C1D4EFD7-F906-4EF2-A604-7A513C59DF6F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Rectangle: Rounded Corners 1332">
                <a:extLst>
                  <a:ext uri="{FF2B5EF4-FFF2-40B4-BE49-F238E27FC236}">
                    <a16:creationId xmlns:a16="http://schemas.microsoft.com/office/drawing/2014/main" id="{E1D1535E-22DC-481F-8719-D89004829E5E}"/>
                  </a:ext>
                </a:extLst>
              </p:cNvPr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7" name="Group 1327">
              <a:extLst>
                <a:ext uri="{FF2B5EF4-FFF2-40B4-BE49-F238E27FC236}">
                  <a16:creationId xmlns:a16="http://schemas.microsoft.com/office/drawing/2014/main" id="{6E227127-FBCF-40B3-9253-B878606D3740}"/>
                </a:ext>
              </a:extLst>
            </p:cNvPr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139" name="Rectangle: Rounded Corners 1329">
                <a:extLst>
                  <a:ext uri="{FF2B5EF4-FFF2-40B4-BE49-F238E27FC236}">
                    <a16:creationId xmlns:a16="http://schemas.microsoft.com/office/drawing/2014/main" id="{7192CB34-6F9C-4238-8FA2-D739BC528F93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Rectangle: Rounded Corners 1330">
                <a:extLst>
                  <a:ext uri="{FF2B5EF4-FFF2-40B4-BE49-F238E27FC236}">
                    <a16:creationId xmlns:a16="http://schemas.microsoft.com/office/drawing/2014/main" id="{0C6EB395-40DB-4BA3-92C3-CEF0CB87F8C8}"/>
                  </a:ext>
                </a:extLst>
              </p:cNvPr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38" name="Freeform: Shape 1328">
              <a:extLst>
                <a:ext uri="{FF2B5EF4-FFF2-40B4-BE49-F238E27FC236}">
                  <a16:creationId xmlns:a16="http://schemas.microsoft.com/office/drawing/2014/main" id="{6681CB3F-DAE5-4BD2-BBD0-44A0645A200C}"/>
                </a:ext>
              </a:extLst>
            </p:cNvPr>
            <p:cNvSpPr/>
            <p:nvPr/>
          </p:nvSpPr>
          <p:spPr>
            <a:xfrm>
              <a:off x="3892805" y="496953"/>
              <a:ext cx="5479036" cy="5431217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43" name="자유형: 도형 56">
            <a:extLst>
              <a:ext uri="{FF2B5EF4-FFF2-40B4-BE49-F238E27FC236}">
                <a16:creationId xmlns:a16="http://schemas.microsoft.com/office/drawing/2014/main" id="{97A2B239-2910-4DDD-BD5B-7F8A17360A78}"/>
              </a:ext>
            </a:extLst>
          </p:cNvPr>
          <p:cNvSpPr/>
          <p:nvPr/>
        </p:nvSpPr>
        <p:spPr>
          <a:xfrm>
            <a:off x="4843375" y="3248171"/>
            <a:ext cx="2489220" cy="2531903"/>
          </a:xfrm>
          <a:custGeom>
            <a:avLst/>
            <a:gdLst>
              <a:gd name="connsiteX0" fmla="*/ 1105472 w 2315872"/>
              <a:gd name="connsiteY0" fmla="*/ 0 h 2531903"/>
              <a:gd name="connsiteX1" fmla="*/ 1303018 w 2315872"/>
              <a:gd name="connsiteY1" fmla="*/ 0 h 2531903"/>
              <a:gd name="connsiteX2" fmla="*/ 1461252 w 2315872"/>
              <a:gd name="connsiteY2" fmla="*/ 853676 h 2531903"/>
              <a:gd name="connsiteX3" fmla="*/ 1468099 w 2315872"/>
              <a:gd name="connsiteY3" fmla="*/ 875733 h 2531903"/>
              <a:gd name="connsiteX4" fmla="*/ 1481512 w 2315872"/>
              <a:gd name="connsiteY4" fmla="*/ 874451 h 2531903"/>
              <a:gd name="connsiteX5" fmla="*/ 1693009 w 2315872"/>
              <a:gd name="connsiteY5" fmla="*/ 951693 h 2531903"/>
              <a:gd name="connsiteX6" fmla="*/ 1778864 w 2315872"/>
              <a:gd name="connsiteY6" fmla="*/ 939250 h 2531903"/>
              <a:gd name="connsiteX7" fmla="*/ 1937868 w 2315872"/>
              <a:gd name="connsiteY7" fmla="*/ 980789 h 2531903"/>
              <a:gd name="connsiteX8" fmla="*/ 2073680 w 2315872"/>
              <a:gd name="connsiteY8" fmla="*/ 951181 h 2531903"/>
              <a:gd name="connsiteX9" fmla="*/ 2306734 w 2315872"/>
              <a:gd name="connsiteY9" fmla="*/ 1049617 h 2531903"/>
              <a:gd name="connsiteX10" fmla="*/ 2315872 w 2315872"/>
              <a:gd name="connsiteY10" fmla="*/ 2531903 h 2531903"/>
              <a:gd name="connsiteX11" fmla="*/ 0 w 2315872"/>
              <a:gd name="connsiteY11" fmla="*/ 2527276 h 2531903"/>
              <a:gd name="connsiteX12" fmla="*/ 0 w 2315872"/>
              <a:gd name="connsiteY12" fmla="*/ 1366197 h 2531903"/>
              <a:gd name="connsiteX13" fmla="*/ 9341 w 2315872"/>
              <a:gd name="connsiteY13" fmla="*/ 1367196 h 2531903"/>
              <a:gd name="connsiteX14" fmla="*/ 318333 w 2315872"/>
              <a:gd name="connsiteY14" fmla="*/ 1139063 h 2531903"/>
              <a:gd name="connsiteX15" fmla="*/ 343347 w 2315872"/>
              <a:gd name="connsiteY15" fmla="*/ 1141452 h 2531903"/>
              <a:gd name="connsiteX16" fmla="*/ 335416 w 2315872"/>
              <a:gd name="connsiteY16" fmla="*/ 1077386 h 2531903"/>
              <a:gd name="connsiteX17" fmla="*/ 655539 w 2315872"/>
              <a:gd name="connsiteY17" fmla="*/ 773978 h 2531903"/>
              <a:gd name="connsiteX18" fmla="*/ 750325 w 2315872"/>
              <a:gd name="connsiteY18" fmla="*/ 787508 h 2531903"/>
              <a:gd name="connsiteX19" fmla="*/ 829107 w 2315872"/>
              <a:gd name="connsiteY19" fmla="*/ 760300 h 2531903"/>
              <a:gd name="connsiteX20" fmla="*/ 954349 w 2315872"/>
              <a:gd name="connsiteY20" fmla="*/ 646554 h 2531903"/>
              <a:gd name="connsiteX21" fmla="*/ 988090 w 2315872"/>
              <a:gd name="connsiteY21" fmla="*/ 633279 h 25319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315872" h="2531903">
                <a:moveTo>
                  <a:pt x="1105472" y="0"/>
                </a:moveTo>
                <a:lnTo>
                  <a:pt x="1303018" y="0"/>
                </a:lnTo>
                <a:lnTo>
                  <a:pt x="1461252" y="853676"/>
                </a:lnTo>
                <a:lnTo>
                  <a:pt x="1468099" y="875733"/>
                </a:lnTo>
                <a:lnTo>
                  <a:pt x="1481512" y="874451"/>
                </a:lnTo>
                <a:cubicBezTo>
                  <a:pt x="1562957" y="874451"/>
                  <a:pt x="1637299" y="903278"/>
                  <a:pt x="1693009" y="951693"/>
                </a:cubicBezTo>
                <a:cubicBezTo>
                  <a:pt x="1720087" y="943127"/>
                  <a:pt x="1748998" y="939250"/>
                  <a:pt x="1778864" y="939250"/>
                </a:cubicBezTo>
                <a:cubicBezTo>
                  <a:pt x="1837001" y="939250"/>
                  <a:pt x="1891518" y="953939"/>
                  <a:pt x="1937868" y="980789"/>
                </a:cubicBezTo>
                <a:cubicBezTo>
                  <a:pt x="1978812" y="961490"/>
                  <a:pt x="2024976" y="951181"/>
                  <a:pt x="2073680" y="951181"/>
                </a:cubicBezTo>
                <a:cubicBezTo>
                  <a:pt x="2166341" y="951181"/>
                  <a:pt x="2249809" y="988495"/>
                  <a:pt x="2306734" y="1049617"/>
                </a:cubicBezTo>
                <a:lnTo>
                  <a:pt x="2315872" y="2531903"/>
                </a:lnTo>
                <a:lnTo>
                  <a:pt x="0" y="2527276"/>
                </a:lnTo>
                <a:lnTo>
                  <a:pt x="0" y="1366197"/>
                </a:lnTo>
                <a:lnTo>
                  <a:pt x="9341" y="1367196"/>
                </a:lnTo>
                <a:cubicBezTo>
                  <a:pt x="43658" y="1235892"/>
                  <a:pt x="169064" y="1139063"/>
                  <a:pt x="318333" y="1139063"/>
                </a:cubicBezTo>
                <a:cubicBezTo>
                  <a:pt x="326787" y="1139063"/>
                  <a:pt x="335166" y="1139373"/>
                  <a:pt x="343347" y="1141452"/>
                </a:cubicBezTo>
                <a:cubicBezTo>
                  <a:pt x="337896" y="1120918"/>
                  <a:pt x="335416" y="1099426"/>
                  <a:pt x="335416" y="1077386"/>
                </a:cubicBezTo>
                <a:cubicBezTo>
                  <a:pt x="335416" y="909819"/>
                  <a:pt x="478741" y="773978"/>
                  <a:pt x="655539" y="773978"/>
                </a:cubicBezTo>
                <a:cubicBezTo>
                  <a:pt x="688541" y="773978"/>
                  <a:pt x="720376" y="778711"/>
                  <a:pt x="750325" y="787508"/>
                </a:cubicBezTo>
                <a:lnTo>
                  <a:pt x="829107" y="760300"/>
                </a:lnTo>
                <a:cubicBezTo>
                  <a:pt x="861027" y="713053"/>
                  <a:pt x="904014" y="673898"/>
                  <a:pt x="954349" y="646554"/>
                </a:cubicBezTo>
                <a:lnTo>
                  <a:pt x="988090" y="63327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44" name="자유형: 도형 55">
            <a:extLst>
              <a:ext uri="{FF2B5EF4-FFF2-40B4-BE49-F238E27FC236}">
                <a16:creationId xmlns:a16="http://schemas.microsoft.com/office/drawing/2014/main" id="{19897FDC-942C-4F51-9681-FA59227BFBD2}"/>
              </a:ext>
            </a:extLst>
          </p:cNvPr>
          <p:cNvSpPr/>
          <p:nvPr/>
        </p:nvSpPr>
        <p:spPr>
          <a:xfrm>
            <a:off x="4848286" y="3230313"/>
            <a:ext cx="2479398" cy="2545135"/>
          </a:xfrm>
          <a:custGeom>
            <a:avLst/>
            <a:gdLst>
              <a:gd name="connsiteX0" fmla="*/ 1150510 w 2306734"/>
              <a:gd name="connsiteY0" fmla="*/ 0 h 2545135"/>
              <a:gd name="connsiteX1" fmla="*/ 1257994 w 2306734"/>
              <a:gd name="connsiteY1" fmla="*/ 0 h 2545135"/>
              <a:gd name="connsiteX2" fmla="*/ 1369590 w 2306734"/>
              <a:gd name="connsiteY2" fmla="*/ 1306465 h 2545135"/>
              <a:gd name="connsiteX3" fmla="*/ 1407581 w 2306734"/>
              <a:gd name="connsiteY3" fmla="*/ 1350335 h 2545135"/>
              <a:gd name="connsiteX4" fmla="*/ 1624338 w 2306734"/>
              <a:gd name="connsiteY4" fmla="*/ 1503312 h 2545135"/>
              <a:gd name="connsiteX5" fmla="*/ 1733275 w 2306734"/>
              <a:gd name="connsiteY5" fmla="*/ 1482313 h 2545135"/>
              <a:gd name="connsiteX6" fmla="*/ 1820687 w 2306734"/>
              <a:gd name="connsiteY6" fmla="*/ 1496631 h 2545135"/>
              <a:gd name="connsiteX7" fmla="*/ 2109550 w 2306734"/>
              <a:gd name="connsiteY7" fmla="*/ 1281367 h 2545135"/>
              <a:gd name="connsiteX8" fmla="*/ 2306734 w 2306734"/>
              <a:gd name="connsiteY8" fmla="*/ 1357093 h 2545135"/>
              <a:gd name="connsiteX9" fmla="*/ 2306734 w 2306734"/>
              <a:gd name="connsiteY9" fmla="*/ 2545135 h 2545135"/>
              <a:gd name="connsiteX10" fmla="*/ 0 w 2306734"/>
              <a:gd name="connsiteY10" fmla="*/ 2545135 h 2545135"/>
              <a:gd name="connsiteX11" fmla="*/ 0 w 2306734"/>
              <a:gd name="connsiteY11" fmla="*/ 1864764 h 2545135"/>
              <a:gd name="connsiteX12" fmla="*/ 210730 w 2306734"/>
              <a:gd name="connsiteY12" fmla="*/ 1778935 h 2545135"/>
              <a:gd name="connsiteX13" fmla="*/ 346789 w 2306734"/>
              <a:gd name="connsiteY13" fmla="*/ 1812526 h 2545135"/>
              <a:gd name="connsiteX14" fmla="*/ 539025 w 2306734"/>
              <a:gd name="connsiteY14" fmla="*/ 1602716 h 2545135"/>
              <a:gd name="connsiteX15" fmla="*/ 836862 w 2306734"/>
              <a:gd name="connsiteY15" fmla="*/ 1354583 h 2545135"/>
              <a:gd name="connsiteX16" fmla="*/ 861940 w 2306734"/>
              <a:gd name="connsiteY16" fmla="*/ 1358186 h 2545135"/>
              <a:gd name="connsiteX17" fmla="*/ 866201 w 2306734"/>
              <a:gd name="connsiteY17" fmla="*/ 1350335 h 2545135"/>
              <a:gd name="connsiteX18" fmla="*/ 981290 w 2306734"/>
              <a:gd name="connsiteY18" fmla="*/ 1245810 h 2545135"/>
              <a:gd name="connsiteX19" fmla="*/ 1046280 w 2306734"/>
              <a:gd name="connsiteY19" fmla="*/ 1220240 h 2545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306734" h="2545135">
                <a:moveTo>
                  <a:pt x="1150510" y="0"/>
                </a:moveTo>
                <a:lnTo>
                  <a:pt x="1257994" y="0"/>
                </a:lnTo>
                <a:lnTo>
                  <a:pt x="1369590" y="1306465"/>
                </a:lnTo>
                <a:lnTo>
                  <a:pt x="1407581" y="1350335"/>
                </a:lnTo>
                <a:cubicBezTo>
                  <a:pt x="1543841" y="1383039"/>
                  <a:pt x="1561230" y="1415744"/>
                  <a:pt x="1624338" y="1503312"/>
                </a:cubicBezTo>
                <a:cubicBezTo>
                  <a:pt x="1657942" y="1489486"/>
                  <a:pt x="1694771" y="1482313"/>
                  <a:pt x="1733275" y="1482313"/>
                </a:cubicBezTo>
                <a:cubicBezTo>
                  <a:pt x="1763818" y="1482313"/>
                  <a:pt x="1793307" y="1486827"/>
                  <a:pt x="1820687" y="1496631"/>
                </a:cubicBezTo>
                <a:cubicBezTo>
                  <a:pt x="1857174" y="1371843"/>
                  <a:pt x="1972797" y="1281367"/>
                  <a:pt x="2109550" y="1281367"/>
                </a:cubicBezTo>
                <a:cubicBezTo>
                  <a:pt x="2185561" y="1281367"/>
                  <a:pt x="2255041" y="1309319"/>
                  <a:pt x="2306734" y="1357093"/>
                </a:cubicBezTo>
                <a:lnTo>
                  <a:pt x="2306734" y="2545135"/>
                </a:lnTo>
                <a:lnTo>
                  <a:pt x="0" y="2545135"/>
                </a:lnTo>
                <a:lnTo>
                  <a:pt x="0" y="1864764"/>
                </a:lnTo>
                <a:cubicBezTo>
                  <a:pt x="54196" y="1811523"/>
                  <a:pt x="128658" y="1778935"/>
                  <a:pt x="210730" y="1778935"/>
                </a:cubicBezTo>
                <a:cubicBezTo>
                  <a:pt x="259882" y="1778935"/>
                  <a:pt x="306307" y="1790624"/>
                  <a:pt x="346789" y="1812526"/>
                </a:cubicBezTo>
                <a:cubicBezTo>
                  <a:pt x="369874" y="1713549"/>
                  <a:pt x="443556" y="1634731"/>
                  <a:pt x="539025" y="1602716"/>
                </a:cubicBezTo>
                <a:cubicBezTo>
                  <a:pt x="564520" y="1461492"/>
                  <a:pt x="688206" y="1354583"/>
                  <a:pt x="836862" y="1354583"/>
                </a:cubicBezTo>
                <a:lnTo>
                  <a:pt x="861940" y="1358186"/>
                </a:lnTo>
                <a:lnTo>
                  <a:pt x="866201" y="1350335"/>
                </a:lnTo>
                <a:cubicBezTo>
                  <a:pt x="895533" y="1306918"/>
                  <a:pt x="935036" y="1270937"/>
                  <a:pt x="981290" y="1245810"/>
                </a:cubicBezTo>
                <a:lnTo>
                  <a:pt x="1046280" y="122024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145" name="Oval 17">
            <a:extLst>
              <a:ext uri="{FF2B5EF4-FFF2-40B4-BE49-F238E27FC236}">
                <a16:creationId xmlns:a16="http://schemas.microsoft.com/office/drawing/2014/main" id="{B80A6060-C247-408E-AB64-9F89F7D4965F}"/>
              </a:ext>
            </a:extLst>
          </p:cNvPr>
          <p:cNvSpPr/>
          <p:nvPr/>
        </p:nvSpPr>
        <p:spPr>
          <a:xfrm>
            <a:off x="5594048" y="1719074"/>
            <a:ext cx="1080103" cy="1777970"/>
          </a:xfrm>
          <a:custGeom>
            <a:avLst/>
            <a:gdLst>
              <a:gd name="connsiteX0" fmla="*/ 1355591 w 2487611"/>
              <a:gd name="connsiteY0" fmla="*/ 3081285 h 4007282"/>
              <a:gd name="connsiteX1" fmla="*/ 1668701 w 2487611"/>
              <a:gd name="connsiteY1" fmla="*/ 3381869 h 4007282"/>
              <a:gd name="connsiteX2" fmla="*/ 1698103 w 2487611"/>
              <a:gd name="connsiteY2" fmla="*/ 3725512 h 4007282"/>
              <a:gd name="connsiteX3" fmla="*/ 1503571 w 2487611"/>
              <a:gd name="connsiteY3" fmla="*/ 3508020 h 4007282"/>
              <a:gd name="connsiteX4" fmla="*/ 1461585 w 2487611"/>
              <a:gd name="connsiteY4" fmla="*/ 3721761 h 4007282"/>
              <a:gd name="connsiteX5" fmla="*/ 1244671 w 2487611"/>
              <a:gd name="connsiteY5" fmla="*/ 4007282 h 4007282"/>
              <a:gd name="connsiteX6" fmla="*/ 1079392 w 2487611"/>
              <a:gd name="connsiteY6" fmla="*/ 3701523 h 4007282"/>
              <a:gd name="connsiteX7" fmla="*/ 987763 w 2487611"/>
              <a:gd name="connsiteY7" fmla="*/ 3569325 h 4007282"/>
              <a:gd name="connsiteX8" fmla="*/ 854400 w 2487611"/>
              <a:gd name="connsiteY8" fmla="*/ 3636047 h 4007282"/>
              <a:gd name="connsiteX9" fmla="*/ 869102 w 2487611"/>
              <a:gd name="connsiteY9" fmla="*/ 3312632 h 4007282"/>
              <a:gd name="connsiteX10" fmla="*/ 1052587 w 2487611"/>
              <a:gd name="connsiteY10" fmla="*/ 3115087 h 4007282"/>
              <a:gd name="connsiteX11" fmla="*/ 1019981 w 2487611"/>
              <a:gd name="connsiteY11" fmla="*/ 3159110 h 4007282"/>
              <a:gd name="connsiteX12" fmla="*/ 1012121 w 2487611"/>
              <a:gd name="connsiteY12" fmla="*/ 3332027 h 4007282"/>
              <a:gd name="connsiteX13" fmla="*/ 1083424 w 2487611"/>
              <a:gd name="connsiteY13" fmla="*/ 3296354 h 4007282"/>
              <a:gd name="connsiteX14" fmla="*/ 1132416 w 2487611"/>
              <a:gd name="connsiteY14" fmla="*/ 3367034 h 4007282"/>
              <a:gd name="connsiteX15" fmla="*/ 1220783 w 2487611"/>
              <a:gd name="connsiteY15" fmla="*/ 3530511 h 4007282"/>
              <a:gd name="connsiteX16" fmla="*/ 1336759 w 2487611"/>
              <a:gd name="connsiteY16" fmla="*/ 3377854 h 4007282"/>
              <a:gd name="connsiteX17" fmla="*/ 1359207 w 2487611"/>
              <a:gd name="connsiteY17" fmla="*/ 3263575 h 4007282"/>
              <a:gd name="connsiteX18" fmla="*/ 1463216 w 2487611"/>
              <a:gd name="connsiteY18" fmla="*/ 3379859 h 4007282"/>
              <a:gd name="connsiteX19" fmla="*/ 1447496 w 2487611"/>
              <a:gd name="connsiteY19" fmla="*/ 3196127 h 4007282"/>
              <a:gd name="connsiteX20" fmla="*/ 1355591 w 2487611"/>
              <a:gd name="connsiteY20" fmla="*/ 3081285 h 4007282"/>
              <a:gd name="connsiteX21" fmla="*/ 803026 w 2487611"/>
              <a:gd name="connsiteY21" fmla="*/ 2773720 h 4007282"/>
              <a:gd name="connsiteX22" fmla="*/ 1689473 w 2487611"/>
              <a:gd name="connsiteY22" fmla="*/ 2773720 h 4007282"/>
              <a:gd name="connsiteX23" fmla="*/ 1482985 w 2487611"/>
              <a:gd name="connsiteY23" fmla="*/ 3053768 h 4007282"/>
              <a:gd name="connsiteX24" fmla="*/ 1009514 w 2487611"/>
              <a:gd name="connsiteY24" fmla="*/ 3053768 h 4007282"/>
              <a:gd name="connsiteX25" fmla="*/ 803026 w 2487611"/>
              <a:gd name="connsiteY25" fmla="*/ 2773720 h 4007282"/>
              <a:gd name="connsiteX26" fmla="*/ 1246249 w 2487611"/>
              <a:gd name="connsiteY26" fmla="*/ 1473655 h 4007282"/>
              <a:gd name="connsiteX27" fmla="*/ 1346518 w 2487611"/>
              <a:gd name="connsiteY27" fmla="*/ 1573924 h 4007282"/>
              <a:gd name="connsiteX28" fmla="*/ 1246249 w 2487611"/>
              <a:gd name="connsiteY28" fmla="*/ 1674193 h 4007282"/>
              <a:gd name="connsiteX29" fmla="*/ 1145980 w 2487611"/>
              <a:gd name="connsiteY29" fmla="*/ 1573924 h 4007282"/>
              <a:gd name="connsiteX30" fmla="*/ 1246249 w 2487611"/>
              <a:gd name="connsiteY30" fmla="*/ 1473655 h 4007282"/>
              <a:gd name="connsiteX31" fmla="*/ 1246249 w 2487611"/>
              <a:gd name="connsiteY31" fmla="*/ 1404149 h 4007282"/>
              <a:gd name="connsiteX32" fmla="*/ 1076474 w 2487611"/>
              <a:gd name="connsiteY32" fmla="*/ 1573924 h 4007282"/>
              <a:gd name="connsiteX33" fmla="*/ 1246249 w 2487611"/>
              <a:gd name="connsiteY33" fmla="*/ 1743699 h 4007282"/>
              <a:gd name="connsiteX34" fmla="*/ 1416024 w 2487611"/>
              <a:gd name="connsiteY34" fmla="*/ 1573924 h 4007282"/>
              <a:gd name="connsiteX35" fmla="*/ 1246249 w 2487611"/>
              <a:gd name="connsiteY35" fmla="*/ 1404149 h 4007282"/>
              <a:gd name="connsiteX36" fmla="*/ 1246249 w 2487611"/>
              <a:gd name="connsiteY36" fmla="*/ 650779 h 4007282"/>
              <a:gd name="connsiteX37" fmla="*/ 1446787 w 2487611"/>
              <a:gd name="connsiteY37" fmla="*/ 851317 h 4007282"/>
              <a:gd name="connsiteX38" fmla="*/ 1246249 w 2487611"/>
              <a:gd name="connsiteY38" fmla="*/ 1051855 h 4007282"/>
              <a:gd name="connsiteX39" fmla="*/ 1045711 w 2487611"/>
              <a:gd name="connsiteY39" fmla="*/ 851317 h 4007282"/>
              <a:gd name="connsiteX40" fmla="*/ 1246249 w 2487611"/>
              <a:gd name="connsiteY40" fmla="*/ 650779 h 4007282"/>
              <a:gd name="connsiteX41" fmla="*/ 1246249 w 2487611"/>
              <a:gd name="connsiteY41" fmla="*/ 511767 h 4007282"/>
              <a:gd name="connsiteX42" fmla="*/ 906699 w 2487611"/>
              <a:gd name="connsiteY42" fmla="*/ 851317 h 4007282"/>
              <a:gd name="connsiteX43" fmla="*/ 1246249 w 2487611"/>
              <a:gd name="connsiteY43" fmla="*/ 1190867 h 4007282"/>
              <a:gd name="connsiteX44" fmla="*/ 1585799 w 2487611"/>
              <a:gd name="connsiteY44" fmla="*/ 851317 h 4007282"/>
              <a:gd name="connsiteX45" fmla="*/ 1246249 w 2487611"/>
              <a:gd name="connsiteY45" fmla="*/ 511767 h 4007282"/>
              <a:gd name="connsiteX46" fmla="*/ 1236486 w 2487611"/>
              <a:gd name="connsiteY46" fmla="*/ 0 h 4007282"/>
              <a:gd name="connsiteX47" fmla="*/ 1243449 w 2487611"/>
              <a:gd name="connsiteY47" fmla="*/ 468 h 4007282"/>
              <a:gd name="connsiteX48" fmla="*/ 1250411 w 2487611"/>
              <a:gd name="connsiteY48" fmla="*/ 0 h 4007282"/>
              <a:gd name="connsiteX49" fmla="*/ 1891856 w 2487611"/>
              <a:gd name="connsiteY49" fmla="*/ 602756 h 4007282"/>
              <a:gd name="connsiteX50" fmla="*/ 2096831 w 2487611"/>
              <a:gd name="connsiteY50" fmla="*/ 1442023 h 4007282"/>
              <a:gd name="connsiteX51" fmla="*/ 2003408 w 2487611"/>
              <a:gd name="connsiteY51" fmla="*/ 1943608 h 4007282"/>
              <a:gd name="connsiteX52" fmla="*/ 2224895 w 2487611"/>
              <a:gd name="connsiteY52" fmla="*/ 2078968 h 4007282"/>
              <a:gd name="connsiteX53" fmla="*/ 2487611 w 2487611"/>
              <a:gd name="connsiteY53" fmla="*/ 2809123 h 4007282"/>
              <a:gd name="connsiteX54" fmla="*/ 1777602 w 2487611"/>
              <a:gd name="connsiteY54" fmla="*/ 2545137 h 4007282"/>
              <a:gd name="connsiteX55" fmla="*/ 1697050 w 2487611"/>
              <a:gd name="connsiteY55" fmla="*/ 2693117 h 4007282"/>
              <a:gd name="connsiteX56" fmla="*/ 789847 w 2487611"/>
              <a:gd name="connsiteY56" fmla="*/ 2693117 h 4007282"/>
              <a:gd name="connsiteX57" fmla="*/ 709405 w 2487611"/>
              <a:gd name="connsiteY57" fmla="*/ 2545362 h 4007282"/>
              <a:gd name="connsiteX58" fmla="*/ 0 w 2487611"/>
              <a:gd name="connsiteY58" fmla="*/ 2809123 h 4007282"/>
              <a:gd name="connsiteX59" fmla="*/ 262716 w 2487611"/>
              <a:gd name="connsiteY59" fmla="*/ 2078968 h 4007282"/>
              <a:gd name="connsiteX60" fmla="*/ 483603 w 2487611"/>
              <a:gd name="connsiteY60" fmla="*/ 1943974 h 4007282"/>
              <a:gd name="connsiteX61" fmla="*/ 390066 w 2487611"/>
              <a:gd name="connsiteY61" fmla="*/ 1442023 h 4007282"/>
              <a:gd name="connsiteX62" fmla="*/ 595041 w 2487611"/>
              <a:gd name="connsiteY62" fmla="*/ 602756 h 4007282"/>
              <a:gd name="connsiteX63" fmla="*/ 1236486 w 2487611"/>
              <a:gd name="connsiteY63" fmla="*/ 0 h 4007282"/>
              <a:gd name="connsiteX0" fmla="*/ 1355591 w 2487611"/>
              <a:gd name="connsiteY0" fmla="*/ 3081285 h 4007282"/>
              <a:gd name="connsiteX1" fmla="*/ 1668701 w 2487611"/>
              <a:gd name="connsiteY1" fmla="*/ 3381869 h 4007282"/>
              <a:gd name="connsiteX2" fmla="*/ 1698103 w 2487611"/>
              <a:gd name="connsiteY2" fmla="*/ 3725512 h 4007282"/>
              <a:gd name="connsiteX3" fmla="*/ 1503571 w 2487611"/>
              <a:gd name="connsiteY3" fmla="*/ 3508020 h 4007282"/>
              <a:gd name="connsiteX4" fmla="*/ 1461585 w 2487611"/>
              <a:gd name="connsiteY4" fmla="*/ 3721761 h 4007282"/>
              <a:gd name="connsiteX5" fmla="*/ 1244671 w 2487611"/>
              <a:gd name="connsiteY5" fmla="*/ 4007282 h 4007282"/>
              <a:gd name="connsiteX6" fmla="*/ 1079392 w 2487611"/>
              <a:gd name="connsiteY6" fmla="*/ 3701523 h 4007282"/>
              <a:gd name="connsiteX7" fmla="*/ 987763 w 2487611"/>
              <a:gd name="connsiteY7" fmla="*/ 3569325 h 4007282"/>
              <a:gd name="connsiteX8" fmla="*/ 854400 w 2487611"/>
              <a:gd name="connsiteY8" fmla="*/ 3636047 h 4007282"/>
              <a:gd name="connsiteX9" fmla="*/ 869102 w 2487611"/>
              <a:gd name="connsiteY9" fmla="*/ 3312632 h 4007282"/>
              <a:gd name="connsiteX10" fmla="*/ 1052587 w 2487611"/>
              <a:gd name="connsiteY10" fmla="*/ 3115087 h 4007282"/>
              <a:gd name="connsiteX11" fmla="*/ 1019981 w 2487611"/>
              <a:gd name="connsiteY11" fmla="*/ 3159110 h 4007282"/>
              <a:gd name="connsiteX12" fmla="*/ 1012121 w 2487611"/>
              <a:gd name="connsiteY12" fmla="*/ 3332027 h 4007282"/>
              <a:gd name="connsiteX13" fmla="*/ 1083424 w 2487611"/>
              <a:gd name="connsiteY13" fmla="*/ 3296354 h 4007282"/>
              <a:gd name="connsiteX14" fmla="*/ 1132416 w 2487611"/>
              <a:gd name="connsiteY14" fmla="*/ 3367034 h 4007282"/>
              <a:gd name="connsiteX15" fmla="*/ 1220783 w 2487611"/>
              <a:gd name="connsiteY15" fmla="*/ 3530511 h 4007282"/>
              <a:gd name="connsiteX16" fmla="*/ 1336759 w 2487611"/>
              <a:gd name="connsiteY16" fmla="*/ 3377854 h 4007282"/>
              <a:gd name="connsiteX17" fmla="*/ 1359207 w 2487611"/>
              <a:gd name="connsiteY17" fmla="*/ 3263575 h 4007282"/>
              <a:gd name="connsiteX18" fmla="*/ 1463216 w 2487611"/>
              <a:gd name="connsiteY18" fmla="*/ 3379859 h 4007282"/>
              <a:gd name="connsiteX19" fmla="*/ 1447496 w 2487611"/>
              <a:gd name="connsiteY19" fmla="*/ 3196127 h 4007282"/>
              <a:gd name="connsiteX20" fmla="*/ 1355591 w 2487611"/>
              <a:gd name="connsiteY20" fmla="*/ 3081285 h 4007282"/>
              <a:gd name="connsiteX21" fmla="*/ 803026 w 2487611"/>
              <a:gd name="connsiteY21" fmla="*/ 2773720 h 4007282"/>
              <a:gd name="connsiteX22" fmla="*/ 1689473 w 2487611"/>
              <a:gd name="connsiteY22" fmla="*/ 2773720 h 4007282"/>
              <a:gd name="connsiteX23" fmla="*/ 1482985 w 2487611"/>
              <a:gd name="connsiteY23" fmla="*/ 3053768 h 4007282"/>
              <a:gd name="connsiteX24" fmla="*/ 1009514 w 2487611"/>
              <a:gd name="connsiteY24" fmla="*/ 3053768 h 4007282"/>
              <a:gd name="connsiteX25" fmla="*/ 803026 w 2487611"/>
              <a:gd name="connsiteY25" fmla="*/ 2773720 h 4007282"/>
              <a:gd name="connsiteX26" fmla="*/ 1246249 w 2487611"/>
              <a:gd name="connsiteY26" fmla="*/ 1473655 h 4007282"/>
              <a:gd name="connsiteX27" fmla="*/ 1346518 w 2487611"/>
              <a:gd name="connsiteY27" fmla="*/ 1573924 h 4007282"/>
              <a:gd name="connsiteX28" fmla="*/ 1246249 w 2487611"/>
              <a:gd name="connsiteY28" fmla="*/ 1674193 h 4007282"/>
              <a:gd name="connsiteX29" fmla="*/ 1145980 w 2487611"/>
              <a:gd name="connsiteY29" fmla="*/ 1573924 h 4007282"/>
              <a:gd name="connsiteX30" fmla="*/ 1246249 w 2487611"/>
              <a:gd name="connsiteY30" fmla="*/ 1473655 h 4007282"/>
              <a:gd name="connsiteX31" fmla="*/ 1246249 w 2487611"/>
              <a:gd name="connsiteY31" fmla="*/ 1404149 h 4007282"/>
              <a:gd name="connsiteX32" fmla="*/ 1076474 w 2487611"/>
              <a:gd name="connsiteY32" fmla="*/ 1573924 h 4007282"/>
              <a:gd name="connsiteX33" fmla="*/ 1246249 w 2487611"/>
              <a:gd name="connsiteY33" fmla="*/ 1743699 h 4007282"/>
              <a:gd name="connsiteX34" fmla="*/ 1416024 w 2487611"/>
              <a:gd name="connsiteY34" fmla="*/ 1573924 h 4007282"/>
              <a:gd name="connsiteX35" fmla="*/ 1246249 w 2487611"/>
              <a:gd name="connsiteY35" fmla="*/ 1404149 h 4007282"/>
              <a:gd name="connsiteX36" fmla="*/ 1246249 w 2487611"/>
              <a:gd name="connsiteY36" fmla="*/ 650779 h 4007282"/>
              <a:gd name="connsiteX37" fmla="*/ 1446787 w 2487611"/>
              <a:gd name="connsiteY37" fmla="*/ 851317 h 4007282"/>
              <a:gd name="connsiteX38" fmla="*/ 1246249 w 2487611"/>
              <a:gd name="connsiteY38" fmla="*/ 1051855 h 4007282"/>
              <a:gd name="connsiteX39" fmla="*/ 1045711 w 2487611"/>
              <a:gd name="connsiteY39" fmla="*/ 851317 h 4007282"/>
              <a:gd name="connsiteX40" fmla="*/ 1246249 w 2487611"/>
              <a:gd name="connsiteY40" fmla="*/ 650779 h 4007282"/>
              <a:gd name="connsiteX41" fmla="*/ 1246249 w 2487611"/>
              <a:gd name="connsiteY41" fmla="*/ 511767 h 4007282"/>
              <a:gd name="connsiteX42" fmla="*/ 906699 w 2487611"/>
              <a:gd name="connsiteY42" fmla="*/ 851317 h 4007282"/>
              <a:gd name="connsiteX43" fmla="*/ 1246249 w 2487611"/>
              <a:gd name="connsiteY43" fmla="*/ 1190867 h 4007282"/>
              <a:gd name="connsiteX44" fmla="*/ 1585799 w 2487611"/>
              <a:gd name="connsiteY44" fmla="*/ 851317 h 4007282"/>
              <a:gd name="connsiteX45" fmla="*/ 1246249 w 2487611"/>
              <a:gd name="connsiteY45" fmla="*/ 511767 h 4007282"/>
              <a:gd name="connsiteX46" fmla="*/ 1236486 w 2487611"/>
              <a:gd name="connsiteY46" fmla="*/ 0 h 4007282"/>
              <a:gd name="connsiteX47" fmla="*/ 1243449 w 2487611"/>
              <a:gd name="connsiteY47" fmla="*/ 468 h 4007282"/>
              <a:gd name="connsiteX48" fmla="*/ 1250411 w 2487611"/>
              <a:gd name="connsiteY48" fmla="*/ 0 h 4007282"/>
              <a:gd name="connsiteX49" fmla="*/ 1891856 w 2487611"/>
              <a:gd name="connsiteY49" fmla="*/ 602756 h 4007282"/>
              <a:gd name="connsiteX50" fmla="*/ 2096831 w 2487611"/>
              <a:gd name="connsiteY50" fmla="*/ 1442023 h 4007282"/>
              <a:gd name="connsiteX51" fmla="*/ 2003408 w 2487611"/>
              <a:gd name="connsiteY51" fmla="*/ 1943608 h 4007282"/>
              <a:gd name="connsiteX52" fmla="*/ 2224895 w 2487611"/>
              <a:gd name="connsiteY52" fmla="*/ 2078968 h 4007282"/>
              <a:gd name="connsiteX53" fmla="*/ 2487611 w 2487611"/>
              <a:gd name="connsiteY53" fmla="*/ 2809123 h 4007282"/>
              <a:gd name="connsiteX54" fmla="*/ 1777602 w 2487611"/>
              <a:gd name="connsiteY54" fmla="*/ 2545137 h 4007282"/>
              <a:gd name="connsiteX55" fmla="*/ 1697050 w 2487611"/>
              <a:gd name="connsiteY55" fmla="*/ 2693117 h 4007282"/>
              <a:gd name="connsiteX56" fmla="*/ 789847 w 2487611"/>
              <a:gd name="connsiteY56" fmla="*/ 2693117 h 4007282"/>
              <a:gd name="connsiteX57" fmla="*/ 709405 w 2487611"/>
              <a:gd name="connsiteY57" fmla="*/ 2545362 h 4007282"/>
              <a:gd name="connsiteX58" fmla="*/ 0 w 2487611"/>
              <a:gd name="connsiteY58" fmla="*/ 2809123 h 4007282"/>
              <a:gd name="connsiteX59" fmla="*/ 262716 w 2487611"/>
              <a:gd name="connsiteY59" fmla="*/ 2078968 h 4007282"/>
              <a:gd name="connsiteX60" fmla="*/ 483603 w 2487611"/>
              <a:gd name="connsiteY60" fmla="*/ 1943974 h 4007282"/>
              <a:gd name="connsiteX61" fmla="*/ 390066 w 2487611"/>
              <a:gd name="connsiteY61" fmla="*/ 1442023 h 4007282"/>
              <a:gd name="connsiteX62" fmla="*/ 595041 w 2487611"/>
              <a:gd name="connsiteY62" fmla="*/ 602756 h 4007282"/>
              <a:gd name="connsiteX63" fmla="*/ 1236486 w 2487611"/>
              <a:gd name="connsiteY63" fmla="*/ 0 h 4007282"/>
              <a:gd name="connsiteX0" fmla="*/ 1355591 w 2487611"/>
              <a:gd name="connsiteY0" fmla="*/ 3182538 h 4108535"/>
              <a:gd name="connsiteX1" fmla="*/ 1668701 w 2487611"/>
              <a:gd name="connsiteY1" fmla="*/ 3483122 h 4108535"/>
              <a:gd name="connsiteX2" fmla="*/ 1698103 w 2487611"/>
              <a:gd name="connsiteY2" fmla="*/ 3826765 h 4108535"/>
              <a:gd name="connsiteX3" fmla="*/ 1503571 w 2487611"/>
              <a:gd name="connsiteY3" fmla="*/ 3609273 h 4108535"/>
              <a:gd name="connsiteX4" fmla="*/ 1461585 w 2487611"/>
              <a:gd name="connsiteY4" fmla="*/ 3823014 h 4108535"/>
              <a:gd name="connsiteX5" fmla="*/ 1244671 w 2487611"/>
              <a:gd name="connsiteY5" fmla="*/ 4108535 h 4108535"/>
              <a:gd name="connsiteX6" fmla="*/ 1079392 w 2487611"/>
              <a:gd name="connsiteY6" fmla="*/ 3802776 h 4108535"/>
              <a:gd name="connsiteX7" fmla="*/ 987763 w 2487611"/>
              <a:gd name="connsiteY7" fmla="*/ 3670578 h 4108535"/>
              <a:gd name="connsiteX8" fmla="*/ 854400 w 2487611"/>
              <a:gd name="connsiteY8" fmla="*/ 3737300 h 4108535"/>
              <a:gd name="connsiteX9" fmla="*/ 869102 w 2487611"/>
              <a:gd name="connsiteY9" fmla="*/ 3413885 h 4108535"/>
              <a:gd name="connsiteX10" fmla="*/ 1052587 w 2487611"/>
              <a:gd name="connsiteY10" fmla="*/ 3216340 h 4108535"/>
              <a:gd name="connsiteX11" fmla="*/ 1019981 w 2487611"/>
              <a:gd name="connsiteY11" fmla="*/ 3260363 h 4108535"/>
              <a:gd name="connsiteX12" fmla="*/ 1012121 w 2487611"/>
              <a:gd name="connsiteY12" fmla="*/ 3433280 h 4108535"/>
              <a:gd name="connsiteX13" fmla="*/ 1083424 w 2487611"/>
              <a:gd name="connsiteY13" fmla="*/ 3397607 h 4108535"/>
              <a:gd name="connsiteX14" fmla="*/ 1132416 w 2487611"/>
              <a:gd name="connsiteY14" fmla="*/ 3468287 h 4108535"/>
              <a:gd name="connsiteX15" fmla="*/ 1220783 w 2487611"/>
              <a:gd name="connsiteY15" fmla="*/ 3631764 h 4108535"/>
              <a:gd name="connsiteX16" fmla="*/ 1336759 w 2487611"/>
              <a:gd name="connsiteY16" fmla="*/ 3479107 h 4108535"/>
              <a:gd name="connsiteX17" fmla="*/ 1359207 w 2487611"/>
              <a:gd name="connsiteY17" fmla="*/ 3364828 h 4108535"/>
              <a:gd name="connsiteX18" fmla="*/ 1463216 w 2487611"/>
              <a:gd name="connsiteY18" fmla="*/ 3481112 h 4108535"/>
              <a:gd name="connsiteX19" fmla="*/ 1447496 w 2487611"/>
              <a:gd name="connsiteY19" fmla="*/ 3297380 h 4108535"/>
              <a:gd name="connsiteX20" fmla="*/ 1355591 w 2487611"/>
              <a:gd name="connsiteY20" fmla="*/ 3182538 h 4108535"/>
              <a:gd name="connsiteX21" fmla="*/ 803026 w 2487611"/>
              <a:gd name="connsiteY21" fmla="*/ 2874973 h 4108535"/>
              <a:gd name="connsiteX22" fmla="*/ 1689473 w 2487611"/>
              <a:gd name="connsiteY22" fmla="*/ 2874973 h 4108535"/>
              <a:gd name="connsiteX23" fmla="*/ 1482985 w 2487611"/>
              <a:gd name="connsiteY23" fmla="*/ 3155021 h 4108535"/>
              <a:gd name="connsiteX24" fmla="*/ 1009514 w 2487611"/>
              <a:gd name="connsiteY24" fmla="*/ 3155021 h 4108535"/>
              <a:gd name="connsiteX25" fmla="*/ 803026 w 2487611"/>
              <a:gd name="connsiteY25" fmla="*/ 2874973 h 4108535"/>
              <a:gd name="connsiteX26" fmla="*/ 1246249 w 2487611"/>
              <a:gd name="connsiteY26" fmla="*/ 1574908 h 4108535"/>
              <a:gd name="connsiteX27" fmla="*/ 1346518 w 2487611"/>
              <a:gd name="connsiteY27" fmla="*/ 1675177 h 4108535"/>
              <a:gd name="connsiteX28" fmla="*/ 1246249 w 2487611"/>
              <a:gd name="connsiteY28" fmla="*/ 1775446 h 4108535"/>
              <a:gd name="connsiteX29" fmla="*/ 1145980 w 2487611"/>
              <a:gd name="connsiteY29" fmla="*/ 1675177 h 4108535"/>
              <a:gd name="connsiteX30" fmla="*/ 1246249 w 2487611"/>
              <a:gd name="connsiteY30" fmla="*/ 1574908 h 4108535"/>
              <a:gd name="connsiteX31" fmla="*/ 1246249 w 2487611"/>
              <a:gd name="connsiteY31" fmla="*/ 1505402 h 4108535"/>
              <a:gd name="connsiteX32" fmla="*/ 1076474 w 2487611"/>
              <a:gd name="connsiteY32" fmla="*/ 1675177 h 4108535"/>
              <a:gd name="connsiteX33" fmla="*/ 1246249 w 2487611"/>
              <a:gd name="connsiteY33" fmla="*/ 1844952 h 4108535"/>
              <a:gd name="connsiteX34" fmla="*/ 1416024 w 2487611"/>
              <a:gd name="connsiteY34" fmla="*/ 1675177 h 4108535"/>
              <a:gd name="connsiteX35" fmla="*/ 1246249 w 2487611"/>
              <a:gd name="connsiteY35" fmla="*/ 1505402 h 4108535"/>
              <a:gd name="connsiteX36" fmla="*/ 1246249 w 2487611"/>
              <a:gd name="connsiteY36" fmla="*/ 752032 h 4108535"/>
              <a:gd name="connsiteX37" fmla="*/ 1446787 w 2487611"/>
              <a:gd name="connsiteY37" fmla="*/ 952570 h 4108535"/>
              <a:gd name="connsiteX38" fmla="*/ 1246249 w 2487611"/>
              <a:gd name="connsiteY38" fmla="*/ 1153108 h 4108535"/>
              <a:gd name="connsiteX39" fmla="*/ 1045711 w 2487611"/>
              <a:gd name="connsiteY39" fmla="*/ 952570 h 4108535"/>
              <a:gd name="connsiteX40" fmla="*/ 1246249 w 2487611"/>
              <a:gd name="connsiteY40" fmla="*/ 752032 h 4108535"/>
              <a:gd name="connsiteX41" fmla="*/ 1246249 w 2487611"/>
              <a:gd name="connsiteY41" fmla="*/ 613020 h 4108535"/>
              <a:gd name="connsiteX42" fmla="*/ 906699 w 2487611"/>
              <a:gd name="connsiteY42" fmla="*/ 952570 h 4108535"/>
              <a:gd name="connsiteX43" fmla="*/ 1246249 w 2487611"/>
              <a:gd name="connsiteY43" fmla="*/ 1292120 h 4108535"/>
              <a:gd name="connsiteX44" fmla="*/ 1585799 w 2487611"/>
              <a:gd name="connsiteY44" fmla="*/ 952570 h 4108535"/>
              <a:gd name="connsiteX45" fmla="*/ 1246249 w 2487611"/>
              <a:gd name="connsiteY45" fmla="*/ 613020 h 4108535"/>
              <a:gd name="connsiteX46" fmla="*/ 1247310 w 2487611"/>
              <a:gd name="connsiteY46" fmla="*/ 0 h 4108535"/>
              <a:gd name="connsiteX47" fmla="*/ 1243449 w 2487611"/>
              <a:gd name="connsiteY47" fmla="*/ 101721 h 4108535"/>
              <a:gd name="connsiteX48" fmla="*/ 1250411 w 2487611"/>
              <a:gd name="connsiteY48" fmla="*/ 101253 h 4108535"/>
              <a:gd name="connsiteX49" fmla="*/ 1891856 w 2487611"/>
              <a:gd name="connsiteY49" fmla="*/ 704009 h 4108535"/>
              <a:gd name="connsiteX50" fmla="*/ 2096831 w 2487611"/>
              <a:gd name="connsiteY50" fmla="*/ 1543276 h 4108535"/>
              <a:gd name="connsiteX51" fmla="*/ 2003408 w 2487611"/>
              <a:gd name="connsiteY51" fmla="*/ 2044861 h 4108535"/>
              <a:gd name="connsiteX52" fmla="*/ 2224895 w 2487611"/>
              <a:gd name="connsiteY52" fmla="*/ 2180221 h 4108535"/>
              <a:gd name="connsiteX53" fmla="*/ 2487611 w 2487611"/>
              <a:gd name="connsiteY53" fmla="*/ 2910376 h 4108535"/>
              <a:gd name="connsiteX54" fmla="*/ 1777602 w 2487611"/>
              <a:gd name="connsiteY54" fmla="*/ 2646390 h 4108535"/>
              <a:gd name="connsiteX55" fmla="*/ 1697050 w 2487611"/>
              <a:gd name="connsiteY55" fmla="*/ 2794370 h 4108535"/>
              <a:gd name="connsiteX56" fmla="*/ 789847 w 2487611"/>
              <a:gd name="connsiteY56" fmla="*/ 2794370 h 4108535"/>
              <a:gd name="connsiteX57" fmla="*/ 709405 w 2487611"/>
              <a:gd name="connsiteY57" fmla="*/ 2646615 h 4108535"/>
              <a:gd name="connsiteX58" fmla="*/ 0 w 2487611"/>
              <a:gd name="connsiteY58" fmla="*/ 2910376 h 4108535"/>
              <a:gd name="connsiteX59" fmla="*/ 262716 w 2487611"/>
              <a:gd name="connsiteY59" fmla="*/ 2180221 h 4108535"/>
              <a:gd name="connsiteX60" fmla="*/ 483603 w 2487611"/>
              <a:gd name="connsiteY60" fmla="*/ 2045227 h 4108535"/>
              <a:gd name="connsiteX61" fmla="*/ 390066 w 2487611"/>
              <a:gd name="connsiteY61" fmla="*/ 1543276 h 4108535"/>
              <a:gd name="connsiteX62" fmla="*/ 595041 w 2487611"/>
              <a:gd name="connsiteY62" fmla="*/ 704009 h 4108535"/>
              <a:gd name="connsiteX63" fmla="*/ 1247310 w 2487611"/>
              <a:gd name="connsiteY63" fmla="*/ 0 h 4108535"/>
              <a:gd name="connsiteX0" fmla="*/ 1355591 w 2487611"/>
              <a:gd name="connsiteY0" fmla="*/ 3182538 h 4108535"/>
              <a:gd name="connsiteX1" fmla="*/ 1668701 w 2487611"/>
              <a:gd name="connsiteY1" fmla="*/ 3483122 h 4108535"/>
              <a:gd name="connsiteX2" fmla="*/ 1698103 w 2487611"/>
              <a:gd name="connsiteY2" fmla="*/ 3826765 h 4108535"/>
              <a:gd name="connsiteX3" fmla="*/ 1503571 w 2487611"/>
              <a:gd name="connsiteY3" fmla="*/ 3609273 h 4108535"/>
              <a:gd name="connsiteX4" fmla="*/ 1461585 w 2487611"/>
              <a:gd name="connsiteY4" fmla="*/ 3823014 h 4108535"/>
              <a:gd name="connsiteX5" fmla="*/ 1244671 w 2487611"/>
              <a:gd name="connsiteY5" fmla="*/ 4108535 h 4108535"/>
              <a:gd name="connsiteX6" fmla="*/ 1079392 w 2487611"/>
              <a:gd name="connsiteY6" fmla="*/ 3802776 h 4108535"/>
              <a:gd name="connsiteX7" fmla="*/ 987763 w 2487611"/>
              <a:gd name="connsiteY7" fmla="*/ 3670578 h 4108535"/>
              <a:gd name="connsiteX8" fmla="*/ 854400 w 2487611"/>
              <a:gd name="connsiteY8" fmla="*/ 3737300 h 4108535"/>
              <a:gd name="connsiteX9" fmla="*/ 869102 w 2487611"/>
              <a:gd name="connsiteY9" fmla="*/ 3413885 h 4108535"/>
              <a:gd name="connsiteX10" fmla="*/ 1052587 w 2487611"/>
              <a:gd name="connsiteY10" fmla="*/ 3216340 h 4108535"/>
              <a:gd name="connsiteX11" fmla="*/ 1019981 w 2487611"/>
              <a:gd name="connsiteY11" fmla="*/ 3260363 h 4108535"/>
              <a:gd name="connsiteX12" fmla="*/ 1012121 w 2487611"/>
              <a:gd name="connsiteY12" fmla="*/ 3433280 h 4108535"/>
              <a:gd name="connsiteX13" fmla="*/ 1083424 w 2487611"/>
              <a:gd name="connsiteY13" fmla="*/ 3397607 h 4108535"/>
              <a:gd name="connsiteX14" fmla="*/ 1132416 w 2487611"/>
              <a:gd name="connsiteY14" fmla="*/ 3468287 h 4108535"/>
              <a:gd name="connsiteX15" fmla="*/ 1220783 w 2487611"/>
              <a:gd name="connsiteY15" fmla="*/ 3631764 h 4108535"/>
              <a:gd name="connsiteX16" fmla="*/ 1336759 w 2487611"/>
              <a:gd name="connsiteY16" fmla="*/ 3479107 h 4108535"/>
              <a:gd name="connsiteX17" fmla="*/ 1359207 w 2487611"/>
              <a:gd name="connsiteY17" fmla="*/ 3364828 h 4108535"/>
              <a:gd name="connsiteX18" fmla="*/ 1463216 w 2487611"/>
              <a:gd name="connsiteY18" fmla="*/ 3481112 h 4108535"/>
              <a:gd name="connsiteX19" fmla="*/ 1447496 w 2487611"/>
              <a:gd name="connsiteY19" fmla="*/ 3297380 h 4108535"/>
              <a:gd name="connsiteX20" fmla="*/ 1355591 w 2487611"/>
              <a:gd name="connsiteY20" fmla="*/ 3182538 h 4108535"/>
              <a:gd name="connsiteX21" fmla="*/ 803026 w 2487611"/>
              <a:gd name="connsiteY21" fmla="*/ 2874973 h 4108535"/>
              <a:gd name="connsiteX22" fmla="*/ 1689473 w 2487611"/>
              <a:gd name="connsiteY22" fmla="*/ 2874973 h 4108535"/>
              <a:gd name="connsiteX23" fmla="*/ 1482985 w 2487611"/>
              <a:gd name="connsiteY23" fmla="*/ 3155021 h 4108535"/>
              <a:gd name="connsiteX24" fmla="*/ 1009514 w 2487611"/>
              <a:gd name="connsiteY24" fmla="*/ 3155021 h 4108535"/>
              <a:gd name="connsiteX25" fmla="*/ 803026 w 2487611"/>
              <a:gd name="connsiteY25" fmla="*/ 2874973 h 4108535"/>
              <a:gd name="connsiteX26" fmla="*/ 1246249 w 2487611"/>
              <a:gd name="connsiteY26" fmla="*/ 1574908 h 4108535"/>
              <a:gd name="connsiteX27" fmla="*/ 1346518 w 2487611"/>
              <a:gd name="connsiteY27" fmla="*/ 1675177 h 4108535"/>
              <a:gd name="connsiteX28" fmla="*/ 1246249 w 2487611"/>
              <a:gd name="connsiteY28" fmla="*/ 1775446 h 4108535"/>
              <a:gd name="connsiteX29" fmla="*/ 1145980 w 2487611"/>
              <a:gd name="connsiteY29" fmla="*/ 1675177 h 4108535"/>
              <a:gd name="connsiteX30" fmla="*/ 1246249 w 2487611"/>
              <a:gd name="connsiteY30" fmla="*/ 1574908 h 4108535"/>
              <a:gd name="connsiteX31" fmla="*/ 1246249 w 2487611"/>
              <a:gd name="connsiteY31" fmla="*/ 1505402 h 4108535"/>
              <a:gd name="connsiteX32" fmla="*/ 1076474 w 2487611"/>
              <a:gd name="connsiteY32" fmla="*/ 1675177 h 4108535"/>
              <a:gd name="connsiteX33" fmla="*/ 1246249 w 2487611"/>
              <a:gd name="connsiteY33" fmla="*/ 1844952 h 4108535"/>
              <a:gd name="connsiteX34" fmla="*/ 1416024 w 2487611"/>
              <a:gd name="connsiteY34" fmla="*/ 1675177 h 4108535"/>
              <a:gd name="connsiteX35" fmla="*/ 1246249 w 2487611"/>
              <a:gd name="connsiteY35" fmla="*/ 1505402 h 4108535"/>
              <a:gd name="connsiteX36" fmla="*/ 1246249 w 2487611"/>
              <a:gd name="connsiteY36" fmla="*/ 752032 h 4108535"/>
              <a:gd name="connsiteX37" fmla="*/ 1446787 w 2487611"/>
              <a:gd name="connsiteY37" fmla="*/ 952570 h 4108535"/>
              <a:gd name="connsiteX38" fmla="*/ 1246249 w 2487611"/>
              <a:gd name="connsiteY38" fmla="*/ 1153108 h 4108535"/>
              <a:gd name="connsiteX39" fmla="*/ 1045711 w 2487611"/>
              <a:gd name="connsiteY39" fmla="*/ 952570 h 4108535"/>
              <a:gd name="connsiteX40" fmla="*/ 1246249 w 2487611"/>
              <a:gd name="connsiteY40" fmla="*/ 752032 h 4108535"/>
              <a:gd name="connsiteX41" fmla="*/ 1246249 w 2487611"/>
              <a:gd name="connsiteY41" fmla="*/ 613020 h 4108535"/>
              <a:gd name="connsiteX42" fmla="*/ 906699 w 2487611"/>
              <a:gd name="connsiteY42" fmla="*/ 952570 h 4108535"/>
              <a:gd name="connsiteX43" fmla="*/ 1246249 w 2487611"/>
              <a:gd name="connsiteY43" fmla="*/ 1292120 h 4108535"/>
              <a:gd name="connsiteX44" fmla="*/ 1585799 w 2487611"/>
              <a:gd name="connsiteY44" fmla="*/ 952570 h 4108535"/>
              <a:gd name="connsiteX45" fmla="*/ 1246249 w 2487611"/>
              <a:gd name="connsiteY45" fmla="*/ 613020 h 4108535"/>
              <a:gd name="connsiteX46" fmla="*/ 1247310 w 2487611"/>
              <a:gd name="connsiteY46" fmla="*/ 0 h 4108535"/>
              <a:gd name="connsiteX47" fmla="*/ 1243449 w 2487611"/>
              <a:gd name="connsiteY47" fmla="*/ 101721 h 4108535"/>
              <a:gd name="connsiteX48" fmla="*/ 1258169 w 2487611"/>
              <a:gd name="connsiteY48" fmla="*/ 3411 h 4108535"/>
              <a:gd name="connsiteX49" fmla="*/ 1891856 w 2487611"/>
              <a:gd name="connsiteY49" fmla="*/ 704009 h 4108535"/>
              <a:gd name="connsiteX50" fmla="*/ 2096831 w 2487611"/>
              <a:gd name="connsiteY50" fmla="*/ 1543276 h 4108535"/>
              <a:gd name="connsiteX51" fmla="*/ 2003408 w 2487611"/>
              <a:gd name="connsiteY51" fmla="*/ 2044861 h 4108535"/>
              <a:gd name="connsiteX52" fmla="*/ 2224895 w 2487611"/>
              <a:gd name="connsiteY52" fmla="*/ 2180221 h 4108535"/>
              <a:gd name="connsiteX53" fmla="*/ 2487611 w 2487611"/>
              <a:gd name="connsiteY53" fmla="*/ 2910376 h 4108535"/>
              <a:gd name="connsiteX54" fmla="*/ 1777602 w 2487611"/>
              <a:gd name="connsiteY54" fmla="*/ 2646390 h 4108535"/>
              <a:gd name="connsiteX55" fmla="*/ 1697050 w 2487611"/>
              <a:gd name="connsiteY55" fmla="*/ 2794370 h 4108535"/>
              <a:gd name="connsiteX56" fmla="*/ 789847 w 2487611"/>
              <a:gd name="connsiteY56" fmla="*/ 2794370 h 4108535"/>
              <a:gd name="connsiteX57" fmla="*/ 709405 w 2487611"/>
              <a:gd name="connsiteY57" fmla="*/ 2646615 h 4108535"/>
              <a:gd name="connsiteX58" fmla="*/ 0 w 2487611"/>
              <a:gd name="connsiteY58" fmla="*/ 2910376 h 4108535"/>
              <a:gd name="connsiteX59" fmla="*/ 262716 w 2487611"/>
              <a:gd name="connsiteY59" fmla="*/ 2180221 h 4108535"/>
              <a:gd name="connsiteX60" fmla="*/ 483603 w 2487611"/>
              <a:gd name="connsiteY60" fmla="*/ 2045227 h 4108535"/>
              <a:gd name="connsiteX61" fmla="*/ 390066 w 2487611"/>
              <a:gd name="connsiteY61" fmla="*/ 1543276 h 4108535"/>
              <a:gd name="connsiteX62" fmla="*/ 595041 w 2487611"/>
              <a:gd name="connsiteY62" fmla="*/ 704009 h 4108535"/>
              <a:gd name="connsiteX63" fmla="*/ 1247310 w 2487611"/>
              <a:gd name="connsiteY63" fmla="*/ 0 h 4108535"/>
              <a:gd name="connsiteX0" fmla="*/ 1355591 w 2487611"/>
              <a:gd name="connsiteY0" fmla="*/ 3182538 h 4108535"/>
              <a:gd name="connsiteX1" fmla="*/ 1668701 w 2487611"/>
              <a:gd name="connsiteY1" fmla="*/ 3483122 h 4108535"/>
              <a:gd name="connsiteX2" fmla="*/ 1698103 w 2487611"/>
              <a:gd name="connsiteY2" fmla="*/ 3826765 h 4108535"/>
              <a:gd name="connsiteX3" fmla="*/ 1503571 w 2487611"/>
              <a:gd name="connsiteY3" fmla="*/ 3609273 h 4108535"/>
              <a:gd name="connsiteX4" fmla="*/ 1461585 w 2487611"/>
              <a:gd name="connsiteY4" fmla="*/ 3823014 h 4108535"/>
              <a:gd name="connsiteX5" fmla="*/ 1244671 w 2487611"/>
              <a:gd name="connsiteY5" fmla="*/ 4108535 h 4108535"/>
              <a:gd name="connsiteX6" fmla="*/ 1079392 w 2487611"/>
              <a:gd name="connsiteY6" fmla="*/ 3802776 h 4108535"/>
              <a:gd name="connsiteX7" fmla="*/ 987763 w 2487611"/>
              <a:gd name="connsiteY7" fmla="*/ 3670578 h 4108535"/>
              <a:gd name="connsiteX8" fmla="*/ 854400 w 2487611"/>
              <a:gd name="connsiteY8" fmla="*/ 3737300 h 4108535"/>
              <a:gd name="connsiteX9" fmla="*/ 869102 w 2487611"/>
              <a:gd name="connsiteY9" fmla="*/ 3413885 h 4108535"/>
              <a:gd name="connsiteX10" fmla="*/ 1052587 w 2487611"/>
              <a:gd name="connsiteY10" fmla="*/ 3216340 h 4108535"/>
              <a:gd name="connsiteX11" fmla="*/ 1019981 w 2487611"/>
              <a:gd name="connsiteY11" fmla="*/ 3260363 h 4108535"/>
              <a:gd name="connsiteX12" fmla="*/ 1012121 w 2487611"/>
              <a:gd name="connsiteY12" fmla="*/ 3433280 h 4108535"/>
              <a:gd name="connsiteX13" fmla="*/ 1083424 w 2487611"/>
              <a:gd name="connsiteY13" fmla="*/ 3397607 h 4108535"/>
              <a:gd name="connsiteX14" fmla="*/ 1132416 w 2487611"/>
              <a:gd name="connsiteY14" fmla="*/ 3468287 h 4108535"/>
              <a:gd name="connsiteX15" fmla="*/ 1220783 w 2487611"/>
              <a:gd name="connsiteY15" fmla="*/ 3631764 h 4108535"/>
              <a:gd name="connsiteX16" fmla="*/ 1336759 w 2487611"/>
              <a:gd name="connsiteY16" fmla="*/ 3479107 h 4108535"/>
              <a:gd name="connsiteX17" fmla="*/ 1359207 w 2487611"/>
              <a:gd name="connsiteY17" fmla="*/ 3364828 h 4108535"/>
              <a:gd name="connsiteX18" fmla="*/ 1463216 w 2487611"/>
              <a:gd name="connsiteY18" fmla="*/ 3481112 h 4108535"/>
              <a:gd name="connsiteX19" fmla="*/ 1447496 w 2487611"/>
              <a:gd name="connsiteY19" fmla="*/ 3297380 h 4108535"/>
              <a:gd name="connsiteX20" fmla="*/ 1355591 w 2487611"/>
              <a:gd name="connsiteY20" fmla="*/ 3182538 h 4108535"/>
              <a:gd name="connsiteX21" fmla="*/ 803026 w 2487611"/>
              <a:gd name="connsiteY21" fmla="*/ 2874973 h 4108535"/>
              <a:gd name="connsiteX22" fmla="*/ 1689473 w 2487611"/>
              <a:gd name="connsiteY22" fmla="*/ 2874973 h 4108535"/>
              <a:gd name="connsiteX23" fmla="*/ 1482985 w 2487611"/>
              <a:gd name="connsiteY23" fmla="*/ 3155021 h 4108535"/>
              <a:gd name="connsiteX24" fmla="*/ 1009514 w 2487611"/>
              <a:gd name="connsiteY24" fmla="*/ 3155021 h 4108535"/>
              <a:gd name="connsiteX25" fmla="*/ 803026 w 2487611"/>
              <a:gd name="connsiteY25" fmla="*/ 2874973 h 4108535"/>
              <a:gd name="connsiteX26" fmla="*/ 1246249 w 2487611"/>
              <a:gd name="connsiteY26" fmla="*/ 1574908 h 4108535"/>
              <a:gd name="connsiteX27" fmla="*/ 1346518 w 2487611"/>
              <a:gd name="connsiteY27" fmla="*/ 1675177 h 4108535"/>
              <a:gd name="connsiteX28" fmla="*/ 1246249 w 2487611"/>
              <a:gd name="connsiteY28" fmla="*/ 1775446 h 4108535"/>
              <a:gd name="connsiteX29" fmla="*/ 1145980 w 2487611"/>
              <a:gd name="connsiteY29" fmla="*/ 1675177 h 4108535"/>
              <a:gd name="connsiteX30" fmla="*/ 1246249 w 2487611"/>
              <a:gd name="connsiteY30" fmla="*/ 1574908 h 4108535"/>
              <a:gd name="connsiteX31" fmla="*/ 1246249 w 2487611"/>
              <a:gd name="connsiteY31" fmla="*/ 1505402 h 4108535"/>
              <a:gd name="connsiteX32" fmla="*/ 1076474 w 2487611"/>
              <a:gd name="connsiteY32" fmla="*/ 1675177 h 4108535"/>
              <a:gd name="connsiteX33" fmla="*/ 1246249 w 2487611"/>
              <a:gd name="connsiteY33" fmla="*/ 1844952 h 4108535"/>
              <a:gd name="connsiteX34" fmla="*/ 1416024 w 2487611"/>
              <a:gd name="connsiteY34" fmla="*/ 1675177 h 4108535"/>
              <a:gd name="connsiteX35" fmla="*/ 1246249 w 2487611"/>
              <a:gd name="connsiteY35" fmla="*/ 1505402 h 4108535"/>
              <a:gd name="connsiteX36" fmla="*/ 1246249 w 2487611"/>
              <a:gd name="connsiteY36" fmla="*/ 752032 h 4108535"/>
              <a:gd name="connsiteX37" fmla="*/ 1446787 w 2487611"/>
              <a:gd name="connsiteY37" fmla="*/ 952570 h 4108535"/>
              <a:gd name="connsiteX38" fmla="*/ 1246249 w 2487611"/>
              <a:gd name="connsiteY38" fmla="*/ 1153108 h 4108535"/>
              <a:gd name="connsiteX39" fmla="*/ 1045711 w 2487611"/>
              <a:gd name="connsiteY39" fmla="*/ 952570 h 4108535"/>
              <a:gd name="connsiteX40" fmla="*/ 1246249 w 2487611"/>
              <a:gd name="connsiteY40" fmla="*/ 752032 h 4108535"/>
              <a:gd name="connsiteX41" fmla="*/ 1246249 w 2487611"/>
              <a:gd name="connsiteY41" fmla="*/ 613020 h 4108535"/>
              <a:gd name="connsiteX42" fmla="*/ 906699 w 2487611"/>
              <a:gd name="connsiteY42" fmla="*/ 952570 h 4108535"/>
              <a:gd name="connsiteX43" fmla="*/ 1246249 w 2487611"/>
              <a:gd name="connsiteY43" fmla="*/ 1292120 h 4108535"/>
              <a:gd name="connsiteX44" fmla="*/ 1585799 w 2487611"/>
              <a:gd name="connsiteY44" fmla="*/ 952570 h 4108535"/>
              <a:gd name="connsiteX45" fmla="*/ 1246249 w 2487611"/>
              <a:gd name="connsiteY45" fmla="*/ 613020 h 4108535"/>
              <a:gd name="connsiteX46" fmla="*/ 1247310 w 2487611"/>
              <a:gd name="connsiteY46" fmla="*/ 0 h 4108535"/>
              <a:gd name="connsiteX47" fmla="*/ 1243449 w 2487611"/>
              <a:gd name="connsiteY47" fmla="*/ 101721 h 4108535"/>
              <a:gd name="connsiteX48" fmla="*/ 1258169 w 2487611"/>
              <a:gd name="connsiteY48" fmla="*/ 3411 h 4108535"/>
              <a:gd name="connsiteX49" fmla="*/ 1891856 w 2487611"/>
              <a:gd name="connsiteY49" fmla="*/ 704009 h 4108535"/>
              <a:gd name="connsiteX50" fmla="*/ 2096831 w 2487611"/>
              <a:gd name="connsiteY50" fmla="*/ 1543276 h 4108535"/>
              <a:gd name="connsiteX51" fmla="*/ 2003408 w 2487611"/>
              <a:gd name="connsiteY51" fmla="*/ 2044861 h 4108535"/>
              <a:gd name="connsiteX52" fmla="*/ 2224895 w 2487611"/>
              <a:gd name="connsiteY52" fmla="*/ 2180221 h 4108535"/>
              <a:gd name="connsiteX53" fmla="*/ 2487611 w 2487611"/>
              <a:gd name="connsiteY53" fmla="*/ 2910376 h 4108535"/>
              <a:gd name="connsiteX54" fmla="*/ 1777602 w 2487611"/>
              <a:gd name="connsiteY54" fmla="*/ 2646390 h 4108535"/>
              <a:gd name="connsiteX55" fmla="*/ 1697050 w 2487611"/>
              <a:gd name="connsiteY55" fmla="*/ 2794370 h 4108535"/>
              <a:gd name="connsiteX56" fmla="*/ 789847 w 2487611"/>
              <a:gd name="connsiteY56" fmla="*/ 2794370 h 4108535"/>
              <a:gd name="connsiteX57" fmla="*/ 709405 w 2487611"/>
              <a:gd name="connsiteY57" fmla="*/ 2646615 h 4108535"/>
              <a:gd name="connsiteX58" fmla="*/ 0 w 2487611"/>
              <a:gd name="connsiteY58" fmla="*/ 2910376 h 4108535"/>
              <a:gd name="connsiteX59" fmla="*/ 262716 w 2487611"/>
              <a:gd name="connsiteY59" fmla="*/ 2180221 h 4108535"/>
              <a:gd name="connsiteX60" fmla="*/ 483603 w 2487611"/>
              <a:gd name="connsiteY60" fmla="*/ 2045227 h 4108535"/>
              <a:gd name="connsiteX61" fmla="*/ 390066 w 2487611"/>
              <a:gd name="connsiteY61" fmla="*/ 1543276 h 4108535"/>
              <a:gd name="connsiteX62" fmla="*/ 595041 w 2487611"/>
              <a:gd name="connsiteY62" fmla="*/ 704009 h 4108535"/>
              <a:gd name="connsiteX63" fmla="*/ 1247310 w 2487611"/>
              <a:gd name="connsiteY63" fmla="*/ 0 h 4108535"/>
              <a:gd name="connsiteX0" fmla="*/ 1355591 w 2487611"/>
              <a:gd name="connsiteY0" fmla="*/ 3182538 h 4108535"/>
              <a:gd name="connsiteX1" fmla="*/ 1668701 w 2487611"/>
              <a:gd name="connsiteY1" fmla="*/ 3483122 h 4108535"/>
              <a:gd name="connsiteX2" fmla="*/ 1698103 w 2487611"/>
              <a:gd name="connsiteY2" fmla="*/ 3826765 h 4108535"/>
              <a:gd name="connsiteX3" fmla="*/ 1503571 w 2487611"/>
              <a:gd name="connsiteY3" fmla="*/ 3609273 h 4108535"/>
              <a:gd name="connsiteX4" fmla="*/ 1461585 w 2487611"/>
              <a:gd name="connsiteY4" fmla="*/ 3823014 h 4108535"/>
              <a:gd name="connsiteX5" fmla="*/ 1244671 w 2487611"/>
              <a:gd name="connsiteY5" fmla="*/ 4108535 h 4108535"/>
              <a:gd name="connsiteX6" fmla="*/ 1079392 w 2487611"/>
              <a:gd name="connsiteY6" fmla="*/ 3802776 h 4108535"/>
              <a:gd name="connsiteX7" fmla="*/ 987763 w 2487611"/>
              <a:gd name="connsiteY7" fmla="*/ 3670578 h 4108535"/>
              <a:gd name="connsiteX8" fmla="*/ 854400 w 2487611"/>
              <a:gd name="connsiteY8" fmla="*/ 3737300 h 4108535"/>
              <a:gd name="connsiteX9" fmla="*/ 869102 w 2487611"/>
              <a:gd name="connsiteY9" fmla="*/ 3413885 h 4108535"/>
              <a:gd name="connsiteX10" fmla="*/ 1052587 w 2487611"/>
              <a:gd name="connsiteY10" fmla="*/ 3216340 h 4108535"/>
              <a:gd name="connsiteX11" fmla="*/ 1019981 w 2487611"/>
              <a:gd name="connsiteY11" fmla="*/ 3260363 h 4108535"/>
              <a:gd name="connsiteX12" fmla="*/ 1012121 w 2487611"/>
              <a:gd name="connsiteY12" fmla="*/ 3433280 h 4108535"/>
              <a:gd name="connsiteX13" fmla="*/ 1083424 w 2487611"/>
              <a:gd name="connsiteY13" fmla="*/ 3397607 h 4108535"/>
              <a:gd name="connsiteX14" fmla="*/ 1132416 w 2487611"/>
              <a:gd name="connsiteY14" fmla="*/ 3468287 h 4108535"/>
              <a:gd name="connsiteX15" fmla="*/ 1220783 w 2487611"/>
              <a:gd name="connsiteY15" fmla="*/ 3631764 h 4108535"/>
              <a:gd name="connsiteX16" fmla="*/ 1336759 w 2487611"/>
              <a:gd name="connsiteY16" fmla="*/ 3479107 h 4108535"/>
              <a:gd name="connsiteX17" fmla="*/ 1359207 w 2487611"/>
              <a:gd name="connsiteY17" fmla="*/ 3364828 h 4108535"/>
              <a:gd name="connsiteX18" fmla="*/ 1463216 w 2487611"/>
              <a:gd name="connsiteY18" fmla="*/ 3481112 h 4108535"/>
              <a:gd name="connsiteX19" fmla="*/ 1447496 w 2487611"/>
              <a:gd name="connsiteY19" fmla="*/ 3297380 h 4108535"/>
              <a:gd name="connsiteX20" fmla="*/ 1355591 w 2487611"/>
              <a:gd name="connsiteY20" fmla="*/ 3182538 h 4108535"/>
              <a:gd name="connsiteX21" fmla="*/ 803026 w 2487611"/>
              <a:gd name="connsiteY21" fmla="*/ 2874973 h 4108535"/>
              <a:gd name="connsiteX22" fmla="*/ 1689473 w 2487611"/>
              <a:gd name="connsiteY22" fmla="*/ 2874973 h 4108535"/>
              <a:gd name="connsiteX23" fmla="*/ 1482985 w 2487611"/>
              <a:gd name="connsiteY23" fmla="*/ 3155021 h 4108535"/>
              <a:gd name="connsiteX24" fmla="*/ 1009514 w 2487611"/>
              <a:gd name="connsiteY24" fmla="*/ 3155021 h 4108535"/>
              <a:gd name="connsiteX25" fmla="*/ 803026 w 2487611"/>
              <a:gd name="connsiteY25" fmla="*/ 2874973 h 4108535"/>
              <a:gd name="connsiteX26" fmla="*/ 1246249 w 2487611"/>
              <a:gd name="connsiteY26" fmla="*/ 1574908 h 4108535"/>
              <a:gd name="connsiteX27" fmla="*/ 1346518 w 2487611"/>
              <a:gd name="connsiteY27" fmla="*/ 1675177 h 4108535"/>
              <a:gd name="connsiteX28" fmla="*/ 1246249 w 2487611"/>
              <a:gd name="connsiteY28" fmla="*/ 1775446 h 4108535"/>
              <a:gd name="connsiteX29" fmla="*/ 1145980 w 2487611"/>
              <a:gd name="connsiteY29" fmla="*/ 1675177 h 4108535"/>
              <a:gd name="connsiteX30" fmla="*/ 1246249 w 2487611"/>
              <a:gd name="connsiteY30" fmla="*/ 1574908 h 4108535"/>
              <a:gd name="connsiteX31" fmla="*/ 1246249 w 2487611"/>
              <a:gd name="connsiteY31" fmla="*/ 1505402 h 4108535"/>
              <a:gd name="connsiteX32" fmla="*/ 1076474 w 2487611"/>
              <a:gd name="connsiteY32" fmla="*/ 1675177 h 4108535"/>
              <a:gd name="connsiteX33" fmla="*/ 1246249 w 2487611"/>
              <a:gd name="connsiteY33" fmla="*/ 1844952 h 4108535"/>
              <a:gd name="connsiteX34" fmla="*/ 1416024 w 2487611"/>
              <a:gd name="connsiteY34" fmla="*/ 1675177 h 4108535"/>
              <a:gd name="connsiteX35" fmla="*/ 1246249 w 2487611"/>
              <a:gd name="connsiteY35" fmla="*/ 1505402 h 4108535"/>
              <a:gd name="connsiteX36" fmla="*/ 1246249 w 2487611"/>
              <a:gd name="connsiteY36" fmla="*/ 752032 h 4108535"/>
              <a:gd name="connsiteX37" fmla="*/ 1446787 w 2487611"/>
              <a:gd name="connsiteY37" fmla="*/ 952570 h 4108535"/>
              <a:gd name="connsiteX38" fmla="*/ 1246249 w 2487611"/>
              <a:gd name="connsiteY38" fmla="*/ 1153108 h 4108535"/>
              <a:gd name="connsiteX39" fmla="*/ 1045711 w 2487611"/>
              <a:gd name="connsiteY39" fmla="*/ 952570 h 4108535"/>
              <a:gd name="connsiteX40" fmla="*/ 1246249 w 2487611"/>
              <a:gd name="connsiteY40" fmla="*/ 752032 h 4108535"/>
              <a:gd name="connsiteX41" fmla="*/ 1246249 w 2487611"/>
              <a:gd name="connsiteY41" fmla="*/ 613020 h 4108535"/>
              <a:gd name="connsiteX42" fmla="*/ 906699 w 2487611"/>
              <a:gd name="connsiteY42" fmla="*/ 952570 h 4108535"/>
              <a:gd name="connsiteX43" fmla="*/ 1246249 w 2487611"/>
              <a:gd name="connsiteY43" fmla="*/ 1292120 h 4108535"/>
              <a:gd name="connsiteX44" fmla="*/ 1585799 w 2487611"/>
              <a:gd name="connsiteY44" fmla="*/ 952570 h 4108535"/>
              <a:gd name="connsiteX45" fmla="*/ 1246249 w 2487611"/>
              <a:gd name="connsiteY45" fmla="*/ 613020 h 4108535"/>
              <a:gd name="connsiteX46" fmla="*/ 1247310 w 2487611"/>
              <a:gd name="connsiteY46" fmla="*/ 0 h 4108535"/>
              <a:gd name="connsiteX47" fmla="*/ 1243449 w 2487611"/>
              <a:gd name="connsiteY47" fmla="*/ 101721 h 4108535"/>
              <a:gd name="connsiteX48" fmla="*/ 1258169 w 2487611"/>
              <a:gd name="connsiteY48" fmla="*/ 3411 h 4108535"/>
              <a:gd name="connsiteX49" fmla="*/ 1891856 w 2487611"/>
              <a:gd name="connsiteY49" fmla="*/ 704009 h 4108535"/>
              <a:gd name="connsiteX50" fmla="*/ 2096831 w 2487611"/>
              <a:gd name="connsiteY50" fmla="*/ 1543276 h 4108535"/>
              <a:gd name="connsiteX51" fmla="*/ 2003408 w 2487611"/>
              <a:gd name="connsiteY51" fmla="*/ 2044861 h 4108535"/>
              <a:gd name="connsiteX52" fmla="*/ 2224895 w 2487611"/>
              <a:gd name="connsiteY52" fmla="*/ 2180221 h 4108535"/>
              <a:gd name="connsiteX53" fmla="*/ 2487611 w 2487611"/>
              <a:gd name="connsiteY53" fmla="*/ 2910376 h 4108535"/>
              <a:gd name="connsiteX54" fmla="*/ 1777602 w 2487611"/>
              <a:gd name="connsiteY54" fmla="*/ 2646390 h 4108535"/>
              <a:gd name="connsiteX55" fmla="*/ 1697050 w 2487611"/>
              <a:gd name="connsiteY55" fmla="*/ 2794370 h 4108535"/>
              <a:gd name="connsiteX56" fmla="*/ 789847 w 2487611"/>
              <a:gd name="connsiteY56" fmla="*/ 2794370 h 4108535"/>
              <a:gd name="connsiteX57" fmla="*/ 709405 w 2487611"/>
              <a:gd name="connsiteY57" fmla="*/ 2646615 h 4108535"/>
              <a:gd name="connsiteX58" fmla="*/ 0 w 2487611"/>
              <a:gd name="connsiteY58" fmla="*/ 2910376 h 4108535"/>
              <a:gd name="connsiteX59" fmla="*/ 262716 w 2487611"/>
              <a:gd name="connsiteY59" fmla="*/ 2180221 h 4108535"/>
              <a:gd name="connsiteX60" fmla="*/ 483603 w 2487611"/>
              <a:gd name="connsiteY60" fmla="*/ 2045227 h 4108535"/>
              <a:gd name="connsiteX61" fmla="*/ 390066 w 2487611"/>
              <a:gd name="connsiteY61" fmla="*/ 1543276 h 4108535"/>
              <a:gd name="connsiteX62" fmla="*/ 595041 w 2487611"/>
              <a:gd name="connsiteY62" fmla="*/ 704009 h 4108535"/>
              <a:gd name="connsiteX63" fmla="*/ 1247310 w 2487611"/>
              <a:gd name="connsiteY63" fmla="*/ 0 h 4108535"/>
              <a:gd name="connsiteX0" fmla="*/ 1355591 w 2487611"/>
              <a:gd name="connsiteY0" fmla="*/ 3182538 h 4108535"/>
              <a:gd name="connsiteX1" fmla="*/ 1668701 w 2487611"/>
              <a:gd name="connsiteY1" fmla="*/ 3483122 h 4108535"/>
              <a:gd name="connsiteX2" fmla="*/ 1698103 w 2487611"/>
              <a:gd name="connsiteY2" fmla="*/ 3826765 h 4108535"/>
              <a:gd name="connsiteX3" fmla="*/ 1503571 w 2487611"/>
              <a:gd name="connsiteY3" fmla="*/ 3609273 h 4108535"/>
              <a:gd name="connsiteX4" fmla="*/ 1461585 w 2487611"/>
              <a:gd name="connsiteY4" fmla="*/ 3823014 h 4108535"/>
              <a:gd name="connsiteX5" fmla="*/ 1244671 w 2487611"/>
              <a:gd name="connsiteY5" fmla="*/ 4108535 h 4108535"/>
              <a:gd name="connsiteX6" fmla="*/ 1079392 w 2487611"/>
              <a:gd name="connsiteY6" fmla="*/ 3802776 h 4108535"/>
              <a:gd name="connsiteX7" fmla="*/ 987763 w 2487611"/>
              <a:gd name="connsiteY7" fmla="*/ 3670578 h 4108535"/>
              <a:gd name="connsiteX8" fmla="*/ 854400 w 2487611"/>
              <a:gd name="connsiteY8" fmla="*/ 3737300 h 4108535"/>
              <a:gd name="connsiteX9" fmla="*/ 869102 w 2487611"/>
              <a:gd name="connsiteY9" fmla="*/ 3413885 h 4108535"/>
              <a:gd name="connsiteX10" fmla="*/ 1052587 w 2487611"/>
              <a:gd name="connsiteY10" fmla="*/ 3216340 h 4108535"/>
              <a:gd name="connsiteX11" fmla="*/ 1019981 w 2487611"/>
              <a:gd name="connsiteY11" fmla="*/ 3260363 h 4108535"/>
              <a:gd name="connsiteX12" fmla="*/ 1012121 w 2487611"/>
              <a:gd name="connsiteY12" fmla="*/ 3433280 h 4108535"/>
              <a:gd name="connsiteX13" fmla="*/ 1083424 w 2487611"/>
              <a:gd name="connsiteY13" fmla="*/ 3397607 h 4108535"/>
              <a:gd name="connsiteX14" fmla="*/ 1132416 w 2487611"/>
              <a:gd name="connsiteY14" fmla="*/ 3468287 h 4108535"/>
              <a:gd name="connsiteX15" fmla="*/ 1220783 w 2487611"/>
              <a:gd name="connsiteY15" fmla="*/ 3631764 h 4108535"/>
              <a:gd name="connsiteX16" fmla="*/ 1336759 w 2487611"/>
              <a:gd name="connsiteY16" fmla="*/ 3479107 h 4108535"/>
              <a:gd name="connsiteX17" fmla="*/ 1359207 w 2487611"/>
              <a:gd name="connsiteY17" fmla="*/ 3364828 h 4108535"/>
              <a:gd name="connsiteX18" fmla="*/ 1463216 w 2487611"/>
              <a:gd name="connsiteY18" fmla="*/ 3481112 h 4108535"/>
              <a:gd name="connsiteX19" fmla="*/ 1447496 w 2487611"/>
              <a:gd name="connsiteY19" fmla="*/ 3297380 h 4108535"/>
              <a:gd name="connsiteX20" fmla="*/ 1355591 w 2487611"/>
              <a:gd name="connsiteY20" fmla="*/ 3182538 h 4108535"/>
              <a:gd name="connsiteX21" fmla="*/ 803026 w 2487611"/>
              <a:gd name="connsiteY21" fmla="*/ 2874973 h 4108535"/>
              <a:gd name="connsiteX22" fmla="*/ 1689473 w 2487611"/>
              <a:gd name="connsiteY22" fmla="*/ 2874973 h 4108535"/>
              <a:gd name="connsiteX23" fmla="*/ 1482985 w 2487611"/>
              <a:gd name="connsiteY23" fmla="*/ 3155021 h 4108535"/>
              <a:gd name="connsiteX24" fmla="*/ 1009514 w 2487611"/>
              <a:gd name="connsiteY24" fmla="*/ 3155021 h 4108535"/>
              <a:gd name="connsiteX25" fmla="*/ 803026 w 2487611"/>
              <a:gd name="connsiteY25" fmla="*/ 2874973 h 4108535"/>
              <a:gd name="connsiteX26" fmla="*/ 1246249 w 2487611"/>
              <a:gd name="connsiteY26" fmla="*/ 1574908 h 4108535"/>
              <a:gd name="connsiteX27" fmla="*/ 1346518 w 2487611"/>
              <a:gd name="connsiteY27" fmla="*/ 1675177 h 4108535"/>
              <a:gd name="connsiteX28" fmla="*/ 1246249 w 2487611"/>
              <a:gd name="connsiteY28" fmla="*/ 1775446 h 4108535"/>
              <a:gd name="connsiteX29" fmla="*/ 1145980 w 2487611"/>
              <a:gd name="connsiteY29" fmla="*/ 1675177 h 4108535"/>
              <a:gd name="connsiteX30" fmla="*/ 1246249 w 2487611"/>
              <a:gd name="connsiteY30" fmla="*/ 1574908 h 4108535"/>
              <a:gd name="connsiteX31" fmla="*/ 1246249 w 2487611"/>
              <a:gd name="connsiteY31" fmla="*/ 1505402 h 4108535"/>
              <a:gd name="connsiteX32" fmla="*/ 1076474 w 2487611"/>
              <a:gd name="connsiteY32" fmla="*/ 1675177 h 4108535"/>
              <a:gd name="connsiteX33" fmla="*/ 1246249 w 2487611"/>
              <a:gd name="connsiteY33" fmla="*/ 1844952 h 4108535"/>
              <a:gd name="connsiteX34" fmla="*/ 1416024 w 2487611"/>
              <a:gd name="connsiteY34" fmla="*/ 1675177 h 4108535"/>
              <a:gd name="connsiteX35" fmla="*/ 1246249 w 2487611"/>
              <a:gd name="connsiteY35" fmla="*/ 1505402 h 4108535"/>
              <a:gd name="connsiteX36" fmla="*/ 1246249 w 2487611"/>
              <a:gd name="connsiteY36" fmla="*/ 752032 h 4108535"/>
              <a:gd name="connsiteX37" fmla="*/ 1446787 w 2487611"/>
              <a:gd name="connsiteY37" fmla="*/ 952570 h 4108535"/>
              <a:gd name="connsiteX38" fmla="*/ 1246249 w 2487611"/>
              <a:gd name="connsiteY38" fmla="*/ 1153108 h 4108535"/>
              <a:gd name="connsiteX39" fmla="*/ 1045711 w 2487611"/>
              <a:gd name="connsiteY39" fmla="*/ 952570 h 4108535"/>
              <a:gd name="connsiteX40" fmla="*/ 1246249 w 2487611"/>
              <a:gd name="connsiteY40" fmla="*/ 752032 h 4108535"/>
              <a:gd name="connsiteX41" fmla="*/ 1246249 w 2487611"/>
              <a:gd name="connsiteY41" fmla="*/ 613020 h 4108535"/>
              <a:gd name="connsiteX42" fmla="*/ 906699 w 2487611"/>
              <a:gd name="connsiteY42" fmla="*/ 952570 h 4108535"/>
              <a:gd name="connsiteX43" fmla="*/ 1246249 w 2487611"/>
              <a:gd name="connsiteY43" fmla="*/ 1292120 h 4108535"/>
              <a:gd name="connsiteX44" fmla="*/ 1585799 w 2487611"/>
              <a:gd name="connsiteY44" fmla="*/ 952570 h 4108535"/>
              <a:gd name="connsiteX45" fmla="*/ 1246249 w 2487611"/>
              <a:gd name="connsiteY45" fmla="*/ 613020 h 4108535"/>
              <a:gd name="connsiteX46" fmla="*/ 1247310 w 2487611"/>
              <a:gd name="connsiteY46" fmla="*/ 0 h 4108535"/>
              <a:gd name="connsiteX47" fmla="*/ 1243449 w 2487611"/>
              <a:gd name="connsiteY47" fmla="*/ 101721 h 4108535"/>
              <a:gd name="connsiteX48" fmla="*/ 1258169 w 2487611"/>
              <a:gd name="connsiteY48" fmla="*/ 3411 h 4108535"/>
              <a:gd name="connsiteX49" fmla="*/ 1891856 w 2487611"/>
              <a:gd name="connsiteY49" fmla="*/ 704009 h 4108535"/>
              <a:gd name="connsiteX50" fmla="*/ 2096831 w 2487611"/>
              <a:gd name="connsiteY50" fmla="*/ 1543276 h 4108535"/>
              <a:gd name="connsiteX51" fmla="*/ 2003408 w 2487611"/>
              <a:gd name="connsiteY51" fmla="*/ 2044861 h 4108535"/>
              <a:gd name="connsiteX52" fmla="*/ 2224895 w 2487611"/>
              <a:gd name="connsiteY52" fmla="*/ 2180221 h 4108535"/>
              <a:gd name="connsiteX53" fmla="*/ 2487611 w 2487611"/>
              <a:gd name="connsiteY53" fmla="*/ 2910376 h 4108535"/>
              <a:gd name="connsiteX54" fmla="*/ 1777602 w 2487611"/>
              <a:gd name="connsiteY54" fmla="*/ 2646390 h 4108535"/>
              <a:gd name="connsiteX55" fmla="*/ 1697050 w 2487611"/>
              <a:gd name="connsiteY55" fmla="*/ 2794370 h 4108535"/>
              <a:gd name="connsiteX56" fmla="*/ 789847 w 2487611"/>
              <a:gd name="connsiteY56" fmla="*/ 2794370 h 4108535"/>
              <a:gd name="connsiteX57" fmla="*/ 709405 w 2487611"/>
              <a:gd name="connsiteY57" fmla="*/ 2646615 h 4108535"/>
              <a:gd name="connsiteX58" fmla="*/ 0 w 2487611"/>
              <a:gd name="connsiteY58" fmla="*/ 2910376 h 4108535"/>
              <a:gd name="connsiteX59" fmla="*/ 262716 w 2487611"/>
              <a:gd name="connsiteY59" fmla="*/ 2180221 h 4108535"/>
              <a:gd name="connsiteX60" fmla="*/ 483603 w 2487611"/>
              <a:gd name="connsiteY60" fmla="*/ 2045227 h 4108535"/>
              <a:gd name="connsiteX61" fmla="*/ 390066 w 2487611"/>
              <a:gd name="connsiteY61" fmla="*/ 1543276 h 4108535"/>
              <a:gd name="connsiteX62" fmla="*/ 595041 w 2487611"/>
              <a:gd name="connsiteY62" fmla="*/ 704009 h 4108535"/>
              <a:gd name="connsiteX63" fmla="*/ 1247310 w 2487611"/>
              <a:gd name="connsiteY63" fmla="*/ 0 h 4108535"/>
              <a:gd name="connsiteX0" fmla="*/ 1355591 w 2487611"/>
              <a:gd name="connsiteY0" fmla="*/ 3191732 h 4117729"/>
              <a:gd name="connsiteX1" fmla="*/ 1668701 w 2487611"/>
              <a:gd name="connsiteY1" fmla="*/ 3492316 h 4117729"/>
              <a:gd name="connsiteX2" fmla="*/ 1698103 w 2487611"/>
              <a:gd name="connsiteY2" fmla="*/ 3835959 h 4117729"/>
              <a:gd name="connsiteX3" fmla="*/ 1503571 w 2487611"/>
              <a:gd name="connsiteY3" fmla="*/ 3618467 h 4117729"/>
              <a:gd name="connsiteX4" fmla="*/ 1461585 w 2487611"/>
              <a:gd name="connsiteY4" fmla="*/ 3832208 h 4117729"/>
              <a:gd name="connsiteX5" fmla="*/ 1244671 w 2487611"/>
              <a:gd name="connsiteY5" fmla="*/ 4117729 h 4117729"/>
              <a:gd name="connsiteX6" fmla="*/ 1079392 w 2487611"/>
              <a:gd name="connsiteY6" fmla="*/ 3811970 h 4117729"/>
              <a:gd name="connsiteX7" fmla="*/ 987763 w 2487611"/>
              <a:gd name="connsiteY7" fmla="*/ 3679772 h 4117729"/>
              <a:gd name="connsiteX8" fmla="*/ 854400 w 2487611"/>
              <a:gd name="connsiteY8" fmla="*/ 3746494 h 4117729"/>
              <a:gd name="connsiteX9" fmla="*/ 869102 w 2487611"/>
              <a:gd name="connsiteY9" fmla="*/ 3423079 h 4117729"/>
              <a:gd name="connsiteX10" fmla="*/ 1052587 w 2487611"/>
              <a:gd name="connsiteY10" fmla="*/ 3225534 h 4117729"/>
              <a:gd name="connsiteX11" fmla="*/ 1019981 w 2487611"/>
              <a:gd name="connsiteY11" fmla="*/ 3269557 h 4117729"/>
              <a:gd name="connsiteX12" fmla="*/ 1012121 w 2487611"/>
              <a:gd name="connsiteY12" fmla="*/ 3442474 h 4117729"/>
              <a:gd name="connsiteX13" fmla="*/ 1083424 w 2487611"/>
              <a:gd name="connsiteY13" fmla="*/ 3406801 h 4117729"/>
              <a:gd name="connsiteX14" fmla="*/ 1132416 w 2487611"/>
              <a:gd name="connsiteY14" fmla="*/ 3477481 h 4117729"/>
              <a:gd name="connsiteX15" fmla="*/ 1220783 w 2487611"/>
              <a:gd name="connsiteY15" fmla="*/ 3640958 h 4117729"/>
              <a:gd name="connsiteX16" fmla="*/ 1336759 w 2487611"/>
              <a:gd name="connsiteY16" fmla="*/ 3488301 h 4117729"/>
              <a:gd name="connsiteX17" fmla="*/ 1359207 w 2487611"/>
              <a:gd name="connsiteY17" fmla="*/ 3374022 h 4117729"/>
              <a:gd name="connsiteX18" fmla="*/ 1463216 w 2487611"/>
              <a:gd name="connsiteY18" fmla="*/ 3490306 h 4117729"/>
              <a:gd name="connsiteX19" fmla="*/ 1447496 w 2487611"/>
              <a:gd name="connsiteY19" fmla="*/ 3306574 h 4117729"/>
              <a:gd name="connsiteX20" fmla="*/ 1355591 w 2487611"/>
              <a:gd name="connsiteY20" fmla="*/ 3191732 h 4117729"/>
              <a:gd name="connsiteX21" fmla="*/ 803026 w 2487611"/>
              <a:gd name="connsiteY21" fmla="*/ 2884167 h 4117729"/>
              <a:gd name="connsiteX22" fmla="*/ 1689473 w 2487611"/>
              <a:gd name="connsiteY22" fmla="*/ 2884167 h 4117729"/>
              <a:gd name="connsiteX23" fmla="*/ 1482985 w 2487611"/>
              <a:gd name="connsiteY23" fmla="*/ 3164215 h 4117729"/>
              <a:gd name="connsiteX24" fmla="*/ 1009514 w 2487611"/>
              <a:gd name="connsiteY24" fmla="*/ 3164215 h 4117729"/>
              <a:gd name="connsiteX25" fmla="*/ 803026 w 2487611"/>
              <a:gd name="connsiteY25" fmla="*/ 2884167 h 4117729"/>
              <a:gd name="connsiteX26" fmla="*/ 1246249 w 2487611"/>
              <a:gd name="connsiteY26" fmla="*/ 1584102 h 4117729"/>
              <a:gd name="connsiteX27" fmla="*/ 1346518 w 2487611"/>
              <a:gd name="connsiteY27" fmla="*/ 1684371 h 4117729"/>
              <a:gd name="connsiteX28" fmla="*/ 1246249 w 2487611"/>
              <a:gd name="connsiteY28" fmla="*/ 1784640 h 4117729"/>
              <a:gd name="connsiteX29" fmla="*/ 1145980 w 2487611"/>
              <a:gd name="connsiteY29" fmla="*/ 1684371 h 4117729"/>
              <a:gd name="connsiteX30" fmla="*/ 1246249 w 2487611"/>
              <a:gd name="connsiteY30" fmla="*/ 1584102 h 4117729"/>
              <a:gd name="connsiteX31" fmla="*/ 1246249 w 2487611"/>
              <a:gd name="connsiteY31" fmla="*/ 1514596 h 4117729"/>
              <a:gd name="connsiteX32" fmla="*/ 1076474 w 2487611"/>
              <a:gd name="connsiteY32" fmla="*/ 1684371 h 4117729"/>
              <a:gd name="connsiteX33" fmla="*/ 1246249 w 2487611"/>
              <a:gd name="connsiteY33" fmla="*/ 1854146 h 4117729"/>
              <a:gd name="connsiteX34" fmla="*/ 1416024 w 2487611"/>
              <a:gd name="connsiteY34" fmla="*/ 1684371 h 4117729"/>
              <a:gd name="connsiteX35" fmla="*/ 1246249 w 2487611"/>
              <a:gd name="connsiteY35" fmla="*/ 1514596 h 4117729"/>
              <a:gd name="connsiteX36" fmla="*/ 1246249 w 2487611"/>
              <a:gd name="connsiteY36" fmla="*/ 761226 h 4117729"/>
              <a:gd name="connsiteX37" fmla="*/ 1446787 w 2487611"/>
              <a:gd name="connsiteY37" fmla="*/ 961764 h 4117729"/>
              <a:gd name="connsiteX38" fmla="*/ 1246249 w 2487611"/>
              <a:gd name="connsiteY38" fmla="*/ 1162302 h 4117729"/>
              <a:gd name="connsiteX39" fmla="*/ 1045711 w 2487611"/>
              <a:gd name="connsiteY39" fmla="*/ 961764 h 4117729"/>
              <a:gd name="connsiteX40" fmla="*/ 1246249 w 2487611"/>
              <a:gd name="connsiteY40" fmla="*/ 761226 h 4117729"/>
              <a:gd name="connsiteX41" fmla="*/ 1246249 w 2487611"/>
              <a:gd name="connsiteY41" fmla="*/ 622214 h 4117729"/>
              <a:gd name="connsiteX42" fmla="*/ 906699 w 2487611"/>
              <a:gd name="connsiteY42" fmla="*/ 961764 h 4117729"/>
              <a:gd name="connsiteX43" fmla="*/ 1246249 w 2487611"/>
              <a:gd name="connsiteY43" fmla="*/ 1301314 h 4117729"/>
              <a:gd name="connsiteX44" fmla="*/ 1585799 w 2487611"/>
              <a:gd name="connsiteY44" fmla="*/ 961764 h 4117729"/>
              <a:gd name="connsiteX45" fmla="*/ 1246249 w 2487611"/>
              <a:gd name="connsiteY45" fmla="*/ 622214 h 4117729"/>
              <a:gd name="connsiteX46" fmla="*/ 1237076 w 2487611"/>
              <a:gd name="connsiteY46" fmla="*/ 0 h 4117729"/>
              <a:gd name="connsiteX47" fmla="*/ 1243449 w 2487611"/>
              <a:gd name="connsiteY47" fmla="*/ 110915 h 4117729"/>
              <a:gd name="connsiteX48" fmla="*/ 1258169 w 2487611"/>
              <a:gd name="connsiteY48" fmla="*/ 12605 h 4117729"/>
              <a:gd name="connsiteX49" fmla="*/ 1891856 w 2487611"/>
              <a:gd name="connsiteY49" fmla="*/ 713203 h 4117729"/>
              <a:gd name="connsiteX50" fmla="*/ 2096831 w 2487611"/>
              <a:gd name="connsiteY50" fmla="*/ 1552470 h 4117729"/>
              <a:gd name="connsiteX51" fmla="*/ 2003408 w 2487611"/>
              <a:gd name="connsiteY51" fmla="*/ 2054055 h 4117729"/>
              <a:gd name="connsiteX52" fmla="*/ 2224895 w 2487611"/>
              <a:gd name="connsiteY52" fmla="*/ 2189415 h 4117729"/>
              <a:gd name="connsiteX53" fmla="*/ 2487611 w 2487611"/>
              <a:gd name="connsiteY53" fmla="*/ 2919570 h 4117729"/>
              <a:gd name="connsiteX54" fmla="*/ 1777602 w 2487611"/>
              <a:gd name="connsiteY54" fmla="*/ 2655584 h 4117729"/>
              <a:gd name="connsiteX55" fmla="*/ 1697050 w 2487611"/>
              <a:gd name="connsiteY55" fmla="*/ 2803564 h 4117729"/>
              <a:gd name="connsiteX56" fmla="*/ 789847 w 2487611"/>
              <a:gd name="connsiteY56" fmla="*/ 2803564 h 4117729"/>
              <a:gd name="connsiteX57" fmla="*/ 709405 w 2487611"/>
              <a:gd name="connsiteY57" fmla="*/ 2655809 h 4117729"/>
              <a:gd name="connsiteX58" fmla="*/ 0 w 2487611"/>
              <a:gd name="connsiteY58" fmla="*/ 2919570 h 4117729"/>
              <a:gd name="connsiteX59" fmla="*/ 262716 w 2487611"/>
              <a:gd name="connsiteY59" fmla="*/ 2189415 h 4117729"/>
              <a:gd name="connsiteX60" fmla="*/ 483603 w 2487611"/>
              <a:gd name="connsiteY60" fmla="*/ 2054421 h 4117729"/>
              <a:gd name="connsiteX61" fmla="*/ 390066 w 2487611"/>
              <a:gd name="connsiteY61" fmla="*/ 1552470 h 4117729"/>
              <a:gd name="connsiteX62" fmla="*/ 595041 w 2487611"/>
              <a:gd name="connsiteY62" fmla="*/ 713203 h 4117729"/>
              <a:gd name="connsiteX63" fmla="*/ 1237076 w 2487611"/>
              <a:gd name="connsiteY63" fmla="*/ 0 h 4117729"/>
              <a:gd name="connsiteX0" fmla="*/ 1355591 w 2487611"/>
              <a:gd name="connsiteY0" fmla="*/ 3197172 h 4123169"/>
              <a:gd name="connsiteX1" fmla="*/ 1668701 w 2487611"/>
              <a:gd name="connsiteY1" fmla="*/ 3497756 h 4123169"/>
              <a:gd name="connsiteX2" fmla="*/ 1698103 w 2487611"/>
              <a:gd name="connsiteY2" fmla="*/ 3841399 h 4123169"/>
              <a:gd name="connsiteX3" fmla="*/ 1503571 w 2487611"/>
              <a:gd name="connsiteY3" fmla="*/ 3623907 h 4123169"/>
              <a:gd name="connsiteX4" fmla="*/ 1461585 w 2487611"/>
              <a:gd name="connsiteY4" fmla="*/ 3837648 h 4123169"/>
              <a:gd name="connsiteX5" fmla="*/ 1244671 w 2487611"/>
              <a:gd name="connsiteY5" fmla="*/ 4123169 h 4123169"/>
              <a:gd name="connsiteX6" fmla="*/ 1079392 w 2487611"/>
              <a:gd name="connsiteY6" fmla="*/ 3817410 h 4123169"/>
              <a:gd name="connsiteX7" fmla="*/ 987763 w 2487611"/>
              <a:gd name="connsiteY7" fmla="*/ 3685212 h 4123169"/>
              <a:gd name="connsiteX8" fmla="*/ 854400 w 2487611"/>
              <a:gd name="connsiteY8" fmla="*/ 3751934 h 4123169"/>
              <a:gd name="connsiteX9" fmla="*/ 869102 w 2487611"/>
              <a:gd name="connsiteY9" fmla="*/ 3428519 h 4123169"/>
              <a:gd name="connsiteX10" fmla="*/ 1052587 w 2487611"/>
              <a:gd name="connsiteY10" fmla="*/ 3230974 h 4123169"/>
              <a:gd name="connsiteX11" fmla="*/ 1019981 w 2487611"/>
              <a:gd name="connsiteY11" fmla="*/ 3274997 h 4123169"/>
              <a:gd name="connsiteX12" fmla="*/ 1012121 w 2487611"/>
              <a:gd name="connsiteY12" fmla="*/ 3447914 h 4123169"/>
              <a:gd name="connsiteX13" fmla="*/ 1083424 w 2487611"/>
              <a:gd name="connsiteY13" fmla="*/ 3412241 h 4123169"/>
              <a:gd name="connsiteX14" fmla="*/ 1132416 w 2487611"/>
              <a:gd name="connsiteY14" fmla="*/ 3482921 h 4123169"/>
              <a:gd name="connsiteX15" fmla="*/ 1220783 w 2487611"/>
              <a:gd name="connsiteY15" fmla="*/ 3646398 h 4123169"/>
              <a:gd name="connsiteX16" fmla="*/ 1336759 w 2487611"/>
              <a:gd name="connsiteY16" fmla="*/ 3493741 h 4123169"/>
              <a:gd name="connsiteX17" fmla="*/ 1359207 w 2487611"/>
              <a:gd name="connsiteY17" fmla="*/ 3379462 h 4123169"/>
              <a:gd name="connsiteX18" fmla="*/ 1463216 w 2487611"/>
              <a:gd name="connsiteY18" fmla="*/ 3495746 h 4123169"/>
              <a:gd name="connsiteX19" fmla="*/ 1447496 w 2487611"/>
              <a:gd name="connsiteY19" fmla="*/ 3312014 h 4123169"/>
              <a:gd name="connsiteX20" fmla="*/ 1355591 w 2487611"/>
              <a:gd name="connsiteY20" fmla="*/ 3197172 h 4123169"/>
              <a:gd name="connsiteX21" fmla="*/ 803026 w 2487611"/>
              <a:gd name="connsiteY21" fmla="*/ 2889607 h 4123169"/>
              <a:gd name="connsiteX22" fmla="*/ 1689473 w 2487611"/>
              <a:gd name="connsiteY22" fmla="*/ 2889607 h 4123169"/>
              <a:gd name="connsiteX23" fmla="*/ 1482985 w 2487611"/>
              <a:gd name="connsiteY23" fmla="*/ 3169655 h 4123169"/>
              <a:gd name="connsiteX24" fmla="*/ 1009514 w 2487611"/>
              <a:gd name="connsiteY24" fmla="*/ 3169655 h 4123169"/>
              <a:gd name="connsiteX25" fmla="*/ 803026 w 2487611"/>
              <a:gd name="connsiteY25" fmla="*/ 2889607 h 4123169"/>
              <a:gd name="connsiteX26" fmla="*/ 1246249 w 2487611"/>
              <a:gd name="connsiteY26" fmla="*/ 1589542 h 4123169"/>
              <a:gd name="connsiteX27" fmla="*/ 1346518 w 2487611"/>
              <a:gd name="connsiteY27" fmla="*/ 1689811 h 4123169"/>
              <a:gd name="connsiteX28" fmla="*/ 1246249 w 2487611"/>
              <a:gd name="connsiteY28" fmla="*/ 1790080 h 4123169"/>
              <a:gd name="connsiteX29" fmla="*/ 1145980 w 2487611"/>
              <a:gd name="connsiteY29" fmla="*/ 1689811 h 4123169"/>
              <a:gd name="connsiteX30" fmla="*/ 1246249 w 2487611"/>
              <a:gd name="connsiteY30" fmla="*/ 1589542 h 4123169"/>
              <a:gd name="connsiteX31" fmla="*/ 1246249 w 2487611"/>
              <a:gd name="connsiteY31" fmla="*/ 1520036 h 4123169"/>
              <a:gd name="connsiteX32" fmla="*/ 1076474 w 2487611"/>
              <a:gd name="connsiteY32" fmla="*/ 1689811 h 4123169"/>
              <a:gd name="connsiteX33" fmla="*/ 1246249 w 2487611"/>
              <a:gd name="connsiteY33" fmla="*/ 1859586 h 4123169"/>
              <a:gd name="connsiteX34" fmla="*/ 1416024 w 2487611"/>
              <a:gd name="connsiteY34" fmla="*/ 1689811 h 4123169"/>
              <a:gd name="connsiteX35" fmla="*/ 1246249 w 2487611"/>
              <a:gd name="connsiteY35" fmla="*/ 1520036 h 4123169"/>
              <a:gd name="connsiteX36" fmla="*/ 1246249 w 2487611"/>
              <a:gd name="connsiteY36" fmla="*/ 766666 h 4123169"/>
              <a:gd name="connsiteX37" fmla="*/ 1446787 w 2487611"/>
              <a:gd name="connsiteY37" fmla="*/ 967204 h 4123169"/>
              <a:gd name="connsiteX38" fmla="*/ 1246249 w 2487611"/>
              <a:gd name="connsiteY38" fmla="*/ 1167742 h 4123169"/>
              <a:gd name="connsiteX39" fmla="*/ 1045711 w 2487611"/>
              <a:gd name="connsiteY39" fmla="*/ 967204 h 4123169"/>
              <a:gd name="connsiteX40" fmla="*/ 1246249 w 2487611"/>
              <a:gd name="connsiteY40" fmla="*/ 766666 h 4123169"/>
              <a:gd name="connsiteX41" fmla="*/ 1246249 w 2487611"/>
              <a:gd name="connsiteY41" fmla="*/ 627654 h 4123169"/>
              <a:gd name="connsiteX42" fmla="*/ 906699 w 2487611"/>
              <a:gd name="connsiteY42" fmla="*/ 967204 h 4123169"/>
              <a:gd name="connsiteX43" fmla="*/ 1246249 w 2487611"/>
              <a:gd name="connsiteY43" fmla="*/ 1306754 h 4123169"/>
              <a:gd name="connsiteX44" fmla="*/ 1585799 w 2487611"/>
              <a:gd name="connsiteY44" fmla="*/ 967204 h 4123169"/>
              <a:gd name="connsiteX45" fmla="*/ 1246249 w 2487611"/>
              <a:gd name="connsiteY45" fmla="*/ 627654 h 4123169"/>
              <a:gd name="connsiteX46" fmla="*/ 1237076 w 2487611"/>
              <a:gd name="connsiteY46" fmla="*/ 5440 h 4123169"/>
              <a:gd name="connsiteX47" fmla="*/ 1243449 w 2487611"/>
              <a:gd name="connsiteY47" fmla="*/ 116355 h 4123169"/>
              <a:gd name="connsiteX48" fmla="*/ 1231224 w 2487611"/>
              <a:gd name="connsiteY48" fmla="*/ 0 h 4123169"/>
              <a:gd name="connsiteX49" fmla="*/ 1891856 w 2487611"/>
              <a:gd name="connsiteY49" fmla="*/ 718643 h 4123169"/>
              <a:gd name="connsiteX50" fmla="*/ 2096831 w 2487611"/>
              <a:gd name="connsiteY50" fmla="*/ 1557910 h 4123169"/>
              <a:gd name="connsiteX51" fmla="*/ 2003408 w 2487611"/>
              <a:gd name="connsiteY51" fmla="*/ 2059495 h 4123169"/>
              <a:gd name="connsiteX52" fmla="*/ 2224895 w 2487611"/>
              <a:gd name="connsiteY52" fmla="*/ 2194855 h 4123169"/>
              <a:gd name="connsiteX53" fmla="*/ 2487611 w 2487611"/>
              <a:gd name="connsiteY53" fmla="*/ 2925010 h 4123169"/>
              <a:gd name="connsiteX54" fmla="*/ 1777602 w 2487611"/>
              <a:gd name="connsiteY54" fmla="*/ 2661024 h 4123169"/>
              <a:gd name="connsiteX55" fmla="*/ 1697050 w 2487611"/>
              <a:gd name="connsiteY55" fmla="*/ 2809004 h 4123169"/>
              <a:gd name="connsiteX56" fmla="*/ 789847 w 2487611"/>
              <a:gd name="connsiteY56" fmla="*/ 2809004 h 4123169"/>
              <a:gd name="connsiteX57" fmla="*/ 709405 w 2487611"/>
              <a:gd name="connsiteY57" fmla="*/ 2661249 h 4123169"/>
              <a:gd name="connsiteX58" fmla="*/ 0 w 2487611"/>
              <a:gd name="connsiteY58" fmla="*/ 2925010 h 4123169"/>
              <a:gd name="connsiteX59" fmla="*/ 262716 w 2487611"/>
              <a:gd name="connsiteY59" fmla="*/ 2194855 h 4123169"/>
              <a:gd name="connsiteX60" fmla="*/ 483603 w 2487611"/>
              <a:gd name="connsiteY60" fmla="*/ 2059861 h 4123169"/>
              <a:gd name="connsiteX61" fmla="*/ 390066 w 2487611"/>
              <a:gd name="connsiteY61" fmla="*/ 1557910 h 4123169"/>
              <a:gd name="connsiteX62" fmla="*/ 595041 w 2487611"/>
              <a:gd name="connsiteY62" fmla="*/ 718643 h 4123169"/>
              <a:gd name="connsiteX63" fmla="*/ 1237076 w 2487611"/>
              <a:gd name="connsiteY63" fmla="*/ 5440 h 4123169"/>
              <a:gd name="connsiteX0" fmla="*/ 1355591 w 2487611"/>
              <a:gd name="connsiteY0" fmla="*/ 3197172 h 4123169"/>
              <a:gd name="connsiteX1" fmla="*/ 1668701 w 2487611"/>
              <a:gd name="connsiteY1" fmla="*/ 3497756 h 4123169"/>
              <a:gd name="connsiteX2" fmla="*/ 1698103 w 2487611"/>
              <a:gd name="connsiteY2" fmla="*/ 3841399 h 4123169"/>
              <a:gd name="connsiteX3" fmla="*/ 1503571 w 2487611"/>
              <a:gd name="connsiteY3" fmla="*/ 3623907 h 4123169"/>
              <a:gd name="connsiteX4" fmla="*/ 1461585 w 2487611"/>
              <a:gd name="connsiteY4" fmla="*/ 3837648 h 4123169"/>
              <a:gd name="connsiteX5" fmla="*/ 1244671 w 2487611"/>
              <a:gd name="connsiteY5" fmla="*/ 4123169 h 4123169"/>
              <a:gd name="connsiteX6" fmla="*/ 1079392 w 2487611"/>
              <a:gd name="connsiteY6" fmla="*/ 3817410 h 4123169"/>
              <a:gd name="connsiteX7" fmla="*/ 987763 w 2487611"/>
              <a:gd name="connsiteY7" fmla="*/ 3685212 h 4123169"/>
              <a:gd name="connsiteX8" fmla="*/ 854400 w 2487611"/>
              <a:gd name="connsiteY8" fmla="*/ 3751934 h 4123169"/>
              <a:gd name="connsiteX9" fmla="*/ 869102 w 2487611"/>
              <a:gd name="connsiteY9" fmla="*/ 3428519 h 4123169"/>
              <a:gd name="connsiteX10" fmla="*/ 1052587 w 2487611"/>
              <a:gd name="connsiteY10" fmla="*/ 3230974 h 4123169"/>
              <a:gd name="connsiteX11" fmla="*/ 1019981 w 2487611"/>
              <a:gd name="connsiteY11" fmla="*/ 3274997 h 4123169"/>
              <a:gd name="connsiteX12" fmla="*/ 1012121 w 2487611"/>
              <a:gd name="connsiteY12" fmla="*/ 3447914 h 4123169"/>
              <a:gd name="connsiteX13" fmla="*/ 1083424 w 2487611"/>
              <a:gd name="connsiteY13" fmla="*/ 3412241 h 4123169"/>
              <a:gd name="connsiteX14" fmla="*/ 1132416 w 2487611"/>
              <a:gd name="connsiteY14" fmla="*/ 3482921 h 4123169"/>
              <a:gd name="connsiteX15" fmla="*/ 1220783 w 2487611"/>
              <a:gd name="connsiteY15" fmla="*/ 3646398 h 4123169"/>
              <a:gd name="connsiteX16" fmla="*/ 1336759 w 2487611"/>
              <a:gd name="connsiteY16" fmla="*/ 3493741 h 4123169"/>
              <a:gd name="connsiteX17" fmla="*/ 1359207 w 2487611"/>
              <a:gd name="connsiteY17" fmla="*/ 3379462 h 4123169"/>
              <a:gd name="connsiteX18" fmla="*/ 1463216 w 2487611"/>
              <a:gd name="connsiteY18" fmla="*/ 3495746 h 4123169"/>
              <a:gd name="connsiteX19" fmla="*/ 1447496 w 2487611"/>
              <a:gd name="connsiteY19" fmla="*/ 3312014 h 4123169"/>
              <a:gd name="connsiteX20" fmla="*/ 1355591 w 2487611"/>
              <a:gd name="connsiteY20" fmla="*/ 3197172 h 4123169"/>
              <a:gd name="connsiteX21" fmla="*/ 803026 w 2487611"/>
              <a:gd name="connsiteY21" fmla="*/ 2889607 h 4123169"/>
              <a:gd name="connsiteX22" fmla="*/ 1689473 w 2487611"/>
              <a:gd name="connsiteY22" fmla="*/ 2889607 h 4123169"/>
              <a:gd name="connsiteX23" fmla="*/ 1482985 w 2487611"/>
              <a:gd name="connsiteY23" fmla="*/ 3169655 h 4123169"/>
              <a:gd name="connsiteX24" fmla="*/ 1009514 w 2487611"/>
              <a:gd name="connsiteY24" fmla="*/ 3169655 h 4123169"/>
              <a:gd name="connsiteX25" fmla="*/ 803026 w 2487611"/>
              <a:gd name="connsiteY25" fmla="*/ 2889607 h 4123169"/>
              <a:gd name="connsiteX26" fmla="*/ 1246249 w 2487611"/>
              <a:gd name="connsiteY26" fmla="*/ 1589542 h 4123169"/>
              <a:gd name="connsiteX27" fmla="*/ 1346518 w 2487611"/>
              <a:gd name="connsiteY27" fmla="*/ 1689811 h 4123169"/>
              <a:gd name="connsiteX28" fmla="*/ 1246249 w 2487611"/>
              <a:gd name="connsiteY28" fmla="*/ 1790080 h 4123169"/>
              <a:gd name="connsiteX29" fmla="*/ 1145980 w 2487611"/>
              <a:gd name="connsiteY29" fmla="*/ 1689811 h 4123169"/>
              <a:gd name="connsiteX30" fmla="*/ 1246249 w 2487611"/>
              <a:gd name="connsiteY30" fmla="*/ 1589542 h 4123169"/>
              <a:gd name="connsiteX31" fmla="*/ 1246249 w 2487611"/>
              <a:gd name="connsiteY31" fmla="*/ 1520036 h 4123169"/>
              <a:gd name="connsiteX32" fmla="*/ 1076474 w 2487611"/>
              <a:gd name="connsiteY32" fmla="*/ 1689811 h 4123169"/>
              <a:gd name="connsiteX33" fmla="*/ 1246249 w 2487611"/>
              <a:gd name="connsiteY33" fmla="*/ 1859586 h 4123169"/>
              <a:gd name="connsiteX34" fmla="*/ 1416024 w 2487611"/>
              <a:gd name="connsiteY34" fmla="*/ 1689811 h 4123169"/>
              <a:gd name="connsiteX35" fmla="*/ 1246249 w 2487611"/>
              <a:gd name="connsiteY35" fmla="*/ 1520036 h 4123169"/>
              <a:gd name="connsiteX36" fmla="*/ 1246249 w 2487611"/>
              <a:gd name="connsiteY36" fmla="*/ 766666 h 4123169"/>
              <a:gd name="connsiteX37" fmla="*/ 1446787 w 2487611"/>
              <a:gd name="connsiteY37" fmla="*/ 967204 h 4123169"/>
              <a:gd name="connsiteX38" fmla="*/ 1246249 w 2487611"/>
              <a:gd name="connsiteY38" fmla="*/ 1167742 h 4123169"/>
              <a:gd name="connsiteX39" fmla="*/ 1045711 w 2487611"/>
              <a:gd name="connsiteY39" fmla="*/ 967204 h 4123169"/>
              <a:gd name="connsiteX40" fmla="*/ 1246249 w 2487611"/>
              <a:gd name="connsiteY40" fmla="*/ 766666 h 4123169"/>
              <a:gd name="connsiteX41" fmla="*/ 1246249 w 2487611"/>
              <a:gd name="connsiteY41" fmla="*/ 627654 h 4123169"/>
              <a:gd name="connsiteX42" fmla="*/ 906699 w 2487611"/>
              <a:gd name="connsiteY42" fmla="*/ 967204 h 4123169"/>
              <a:gd name="connsiteX43" fmla="*/ 1246249 w 2487611"/>
              <a:gd name="connsiteY43" fmla="*/ 1306754 h 4123169"/>
              <a:gd name="connsiteX44" fmla="*/ 1585799 w 2487611"/>
              <a:gd name="connsiteY44" fmla="*/ 967204 h 4123169"/>
              <a:gd name="connsiteX45" fmla="*/ 1246249 w 2487611"/>
              <a:gd name="connsiteY45" fmla="*/ 627654 h 4123169"/>
              <a:gd name="connsiteX46" fmla="*/ 1238115 w 2487611"/>
              <a:gd name="connsiteY46" fmla="*/ 24870 h 4123169"/>
              <a:gd name="connsiteX47" fmla="*/ 1243449 w 2487611"/>
              <a:gd name="connsiteY47" fmla="*/ 116355 h 4123169"/>
              <a:gd name="connsiteX48" fmla="*/ 1231224 w 2487611"/>
              <a:gd name="connsiteY48" fmla="*/ 0 h 4123169"/>
              <a:gd name="connsiteX49" fmla="*/ 1891856 w 2487611"/>
              <a:gd name="connsiteY49" fmla="*/ 718643 h 4123169"/>
              <a:gd name="connsiteX50" fmla="*/ 2096831 w 2487611"/>
              <a:gd name="connsiteY50" fmla="*/ 1557910 h 4123169"/>
              <a:gd name="connsiteX51" fmla="*/ 2003408 w 2487611"/>
              <a:gd name="connsiteY51" fmla="*/ 2059495 h 4123169"/>
              <a:gd name="connsiteX52" fmla="*/ 2224895 w 2487611"/>
              <a:gd name="connsiteY52" fmla="*/ 2194855 h 4123169"/>
              <a:gd name="connsiteX53" fmla="*/ 2487611 w 2487611"/>
              <a:gd name="connsiteY53" fmla="*/ 2925010 h 4123169"/>
              <a:gd name="connsiteX54" fmla="*/ 1777602 w 2487611"/>
              <a:gd name="connsiteY54" fmla="*/ 2661024 h 4123169"/>
              <a:gd name="connsiteX55" fmla="*/ 1697050 w 2487611"/>
              <a:gd name="connsiteY55" fmla="*/ 2809004 h 4123169"/>
              <a:gd name="connsiteX56" fmla="*/ 789847 w 2487611"/>
              <a:gd name="connsiteY56" fmla="*/ 2809004 h 4123169"/>
              <a:gd name="connsiteX57" fmla="*/ 709405 w 2487611"/>
              <a:gd name="connsiteY57" fmla="*/ 2661249 h 4123169"/>
              <a:gd name="connsiteX58" fmla="*/ 0 w 2487611"/>
              <a:gd name="connsiteY58" fmla="*/ 2925010 h 4123169"/>
              <a:gd name="connsiteX59" fmla="*/ 262716 w 2487611"/>
              <a:gd name="connsiteY59" fmla="*/ 2194855 h 4123169"/>
              <a:gd name="connsiteX60" fmla="*/ 483603 w 2487611"/>
              <a:gd name="connsiteY60" fmla="*/ 2059861 h 4123169"/>
              <a:gd name="connsiteX61" fmla="*/ 390066 w 2487611"/>
              <a:gd name="connsiteY61" fmla="*/ 1557910 h 4123169"/>
              <a:gd name="connsiteX62" fmla="*/ 595041 w 2487611"/>
              <a:gd name="connsiteY62" fmla="*/ 718643 h 4123169"/>
              <a:gd name="connsiteX63" fmla="*/ 1238115 w 2487611"/>
              <a:gd name="connsiteY63" fmla="*/ 24870 h 4123169"/>
              <a:gd name="connsiteX0" fmla="*/ 1355591 w 2487611"/>
              <a:gd name="connsiteY0" fmla="*/ 3172302 h 4098299"/>
              <a:gd name="connsiteX1" fmla="*/ 1668701 w 2487611"/>
              <a:gd name="connsiteY1" fmla="*/ 3472886 h 4098299"/>
              <a:gd name="connsiteX2" fmla="*/ 1698103 w 2487611"/>
              <a:gd name="connsiteY2" fmla="*/ 3816529 h 4098299"/>
              <a:gd name="connsiteX3" fmla="*/ 1503571 w 2487611"/>
              <a:gd name="connsiteY3" fmla="*/ 3599037 h 4098299"/>
              <a:gd name="connsiteX4" fmla="*/ 1461585 w 2487611"/>
              <a:gd name="connsiteY4" fmla="*/ 3812778 h 4098299"/>
              <a:gd name="connsiteX5" fmla="*/ 1244671 w 2487611"/>
              <a:gd name="connsiteY5" fmla="*/ 4098299 h 4098299"/>
              <a:gd name="connsiteX6" fmla="*/ 1079392 w 2487611"/>
              <a:gd name="connsiteY6" fmla="*/ 3792540 h 4098299"/>
              <a:gd name="connsiteX7" fmla="*/ 987763 w 2487611"/>
              <a:gd name="connsiteY7" fmla="*/ 3660342 h 4098299"/>
              <a:gd name="connsiteX8" fmla="*/ 854400 w 2487611"/>
              <a:gd name="connsiteY8" fmla="*/ 3727064 h 4098299"/>
              <a:gd name="connsiteX9" fmla="*/ 869102 w 2487611"/>
              <a:gd name="connsiteY9" fmla="*/ 3403649 h 4098299"/>
              <a:gd name="connsiteX10" fmla="*/ 1052587 w 2487611"/>
              <a:gd name="connsiteY10" fmla="*/ 3206104 h 4098299"/>
              <a:gd name="connsiteX11" fmla="*/ 1019981 w 2487611"/>
              <a:gd name="connsiteY11" fmla="*/ 3250127 h 4098299"/>
              <a:gd name="connsiteX12" fmla="*/ 1012121 w 2487611"/>
              <a:gd name="connsiteY12" fmla="*/ 3423044 h 4098299"/>
              <a:gd name="connsiteX13" fmla="*/ 1083424 w 2487611"/>
              <a:gd name="connsiteY13" fmla="*/ 3387371 h 4098299"/>
              <a:gd name="connsiteX14" fmla="*/ 1132416 w 2487611"/>
              <a:gd name="connsiteY14" fmla="*/ 3458051 h 4098299"/>
              <a:gd name="connsiteX15" fmla="*/ 1220783 w 2487611"/>
              <a:gd name="connsiteY15" fmla="*/ 3621528 h 4098299"/>
              <a:gd name="connsiteX16" fmla="*/ 1336759 w 2487611"/>
              <a:gd name="connsiteY16" fmla="*/ 3468871 h 4098299"/>
              <a:gd name="connsiteX17" fmla="*/ 1359207 w 2487611"/>
              <a:gd name="connsiteY17" fmla="*/ 3354592 h 4098299"/>
              <a:gd name="connsiteX18" fmla="*/ 1463216 w 2487611"/>
              <a:gd name="connsiteY18" fmla="*/ 3470876 h 4098299"/>
              <a:gd name="connsiteX19" fmla="*/ 1447496 w 2487611"/>
              <a:gd name="connsiteY19" fmla="*/ 3287144 h 4098299"/>
              <a:gd name="connsiteX20" fmla="*/ 1355591 w 2487611"/>
              <a:gd name="connsiteY20" fmla="*/ 3172302 h 4098299"/>
              <a:gd name="connsiteX21" fmla="*/ 803026 w 2487611"/>
              <a:gd name="connsiteY21" fmla="*/ 2864737 h 4098299"/>
              <a:gd name="connsiteX22" fmla="*/ 1689473 w 2487611"/>
              <a:gd name="connsiteY22" fmla="*/ 2864737 h 4098299"/>
              <a:gd name="connsiteX23" fmla="*/ 1482985 w 2487611"/>
              <a:gd name="connsiteY23" fmla="*/ 3144785 h 4098299"/>
              <a:gd name="connsiteX24" fmla="*/ 1009514 w 2487611"/>
              <a:gd name="connsiteY24" fmla="*/ 3144785 h 4098299"/>
              <a:gd name="connsiteX25" fmla="*/ 803026 w 2487611"/>
              <a:gd name="connsiteY25" fmla="*/ 2864737 h 4098299"/>
              <a:gd name="connsiteX26" fmla="*/ 1246249 w 2487611"/>
              <a:gd name="connsiteY26" fmla="*/ 1564672 h 4098299"/>
              <a:gd name="connsiteX27" fmla="*/ 1346518 w 2487611"/>
              <a:gd name="connsiteY27" fmla="*/ 1664941 h 4098299"/>
              <a:gd name="connsiteX28" fmla="*/ 1246249 w 2487611"/>
              <a:gd name="connsiteY28" fmla="*/ 1765210 h 4098299"/>
              <a:gd name="connsiteX29" fmla="*/ 1145980 w 2487611"/>
              <a:gd name="connsiteY29" fmla="*/ 1664941 h 4098299"/>
              <a:gd name="connsiteX30" fmla="*/ 1246249 w 2487611"/>
              <a:gd name="connsiteY30" fmla="*/ 1564672 h 4098299"/>
              <a:gd name="connsiteX31" fmla="*/ 1246249 w 2487611"/>
              <a:gd name="connsiteY31" fmla="*/ 1495166 h 4098299"/>
              <a:gd name="connsiteX32" fmla="*/ 1076474 w 2487611"/>
              <a:gd name="connsiteY32" fmla="*/ 1664941 h 4098299"/>
              <a:gd name="connsiteX33" fmla="*/ 1246249 w 2487611"/>
              <a:gd name="connsiteY33" fmla="*/ 1834716 h 4098299"/>
              <a:gd name="connsiteX34" fmla="*/ 1416024 w 2487611"/>
              <a:gd name="connsiteY34" fmla="*/ 1664941 h 4098299"/>
              <a:gd name="connsiteX35" fmla="*/ 1246249 w 2487611"/>
              <a:gd name="connsiteY35" fmla="*/ 1495166 h 4098299"/>
              <a:gd name="connsiteX36" fmla="*/ 1246249 w 2487611"/>
              <a:gd name="connsiteY36" fmla="*/ 741796 h 4098299"/>
              <a:gd name="connsiteX37" fmla="*/ 1446787 w 2487611"/>
              <a:gd name="connsiteY37" fmla="*/ 942334 h 4098299"/>
              <a:gd name="connsiteX38" fmla="*/ 1246249 w 2487611"/>
              <a:gd name="connsiteY38" fmla="*/ 1142872 h 4098299"/>
              <a:gd name="connsiteX39" fmla="*/ 1045711 w 2487611"/>
              <a:gd name="connsiteY39" fmla="*/ 942334 h 4098299"/>
              <a:gd name="connsiteX40" fmla="*/ 1246249 w 2487611"/>
              <a:gd name="connsiteY40" fmla="*/ 741796 h 4098299"/>
              <a:gd name="connsiteX41" fmla="*/ 1246249 w 2487611"/>
              <a:gd name="connsiteY41" fmla="*/ 602784 h 4098299"/>
              <a:gd name="connsiteX42" fmla="*/ 906699 w 2487611"/>
              <a:gd name="connsiteY42" fmla="*/ 942334 h 4098299"/>
              <a:gd name="connsiteX43" fmla="*/ 1246249 w 2487611"/>
              <a:gd name="connsiteY43" fmla="*/ 1281884 h 4098299"/>
              <a:gd name="connsiteX44" fmla="*/ 1585799 w 2487611"/>
              <a:gd name="connsiteY44" fmla="*/ 942334 h 4098299"/>
              <a:gd name="connsiteX45" fmla="*/ 1246249 w 2487611"/>
              <a:gd name="connsiteY45" fmla="*/ 602784 h 4098299"/>
              <a:gd name="connsiteX46" fmla="*/ 1238115 w 2487611"/>
              <a:gd name="connsiteY46" fmla="*/ 0 h 4098299"/>
              <a:gd name="connsiteX47" fmla="*/ 1243449 w 2487611"/>
              <a:gd name="connsiteY47" fmla="*/ 91485 h 4098299"/>
              <a:gd name="connsiteX48" fmla="*/ 1229544 w 2487611"/>
              <a:gd name="connsiteY48" fmla="*/ 4448 h 4098299"/>
              <a:gd name="connsiteX49" fmla="*/ 1891856 w 2487611"/>
              <a:gd name="connsiteY49" fmla="*/ 693773 h 4098299"/>
              <a:gd name="connsiteX50" fmla="*/ 2096831 w 2487611"/>
              <a:gd name="connsiteY50" fmla="*/ 1533040 h 4098299"/>
              <a:gd name="connsiteX51" fmla="*/ 2003408 w 2487611"/>
              <a:gd name="connsiteY51" fmla="*/ 2034625 h 4098299"/>
              <a:gd name="connsiteX52" fmla="*/ 2224895 w 2487611"/>
              <a:gd name="connsiteY52" fmla="*/ 2169985 h 4098299"/>
              <a:gd name="connsiteX53" fmla="*/ 2487611 w 2487611"/>
              <a:gd name="connsiteY53" fmla="*/ 2900140 h 4098299"/>
              <a:gd name="connsiteX54" fmla="*/ 1777602 w 2487611"/>
              <a:gd name="connsiteY54" fmla="*/ 2636154 h 4098299"/>
              <a:gd name="connsiteX55" fmla="*/ 1697050 w 2487611"/>
              <a:gd name="connsiteY55" fmla="*/ 2784134 h 4098299"/>
              <a:gd name="connsiteX56" fmla="*/ 789847 w 2487611"/>
              <a:gd name="connsiteY56" fmla="*/ 2784134 h 4098299"/>
              <a:gd name="connsiteX57" fmla="*/ 709405 w 2487611"/>
              <a:gd name="connsiteY57" fmla="*/ 2636379 h 4098299"/>
              <a:gd name="connsiteX58" fmla="*/ 0 w 2487611"/>
              <a:gd name="connsiteY58" fmla="*/ 2900140 h 4098299"/>
              <a:gd name="connsiteX59" fmla="*/ 262716 w 2487611"/>
              <a:gd name="connsiteY59" fmla="*/ 2169985 h 4098299"/>
              <a:gd name="connsiteX60" fmla="*/ 483603 w 2487611"/>
              <a:gd name="connsiteY60" fmla="*/ 2034991 h 4098299"/>
              <a:gd name="connsiteX61" fmla="*/ 390066 w 2487611"/>
              <a:gd name="connsiteY61" fmla="*/ 1533040 h 4098299"/>
              <a:gd name="connsiteX62" fmla="*/ 595041 w 2487611"/>
              <a:gd name="connsiteY62" fmla="*/ 693773 h 4098299"/>
              <a:gd name="connsiteX63" fmla="*/ 1238115 w 2487611"/>
              <a:gd name="connsiteY63" fmla="*/ 0 h 4098299"/>
              <a:gd name="connsiteX0" fmla="*/ 1355591 w 2487611"/>
              <a:gd name="connsiteY0" fmla="*/ 3167854 h 4093851"/>
              <a:gd name="connsiteX1" fmla="*/ 1668701 w 2487611"/>
              <a:gd name="connsiteY1" fmla="*/ 3468438 h 4093851"/>
              <a:gd name="connsiteX2" fmla="*/ 1698103 w 2487611"/>
              <a:gd name="connsiteY2" fmla="*/ 3812081 h 4093851"/>
              <a:gd name="connsiteX3" fmla="*/ 1503571 w 2487611"/>
              <a:gd name="connsiteY3" fmla="*/ 3594589 h 4093851"/>
              <a:gd name="connsiteX4" fmla="*/ 1461585 w 2487611"/>
              <a:gd name="connsiteY4" fmla="*/ 3808330 h 4093851"/>
              <a:gd name="connsiteX5" fmla="*/ 1244671 w 2487611"/>
              <a:gd name="connsiteY5" fmla="*/ 4093851 h 4093851"/>
              <a:gd name="connsiteX6" fmla="*/ 1079392 w 2487611"/>
              <a:gd name="connsiteY6" fmla="*/ 3788092 h 4093851"/>
              <a:gd name="connsiteX7" fmla="*/ 987763 w 2487611"/>
              <a:gd name="connsiteY7" fmla="*/ 3655894 h 4093851"/>
              <a:gd name="connsiteX8" fmla="*/ 854400 w 2487611"/>
              <a:gd name="connsiteY8" fmla="*/ 3722616 h 4093851"/>
              <a:gd name="connsiteX9" fmla="*/ 869102 w 2487611"/>
              <a:gd name="connsiteY9" fmla="*/ 3399201 h 4093851"/>
              <a:gd name="connsiteX10" fmla="*/ 1052587 w 2487611"/>
              <a:gd name="connsiteY10" fmla="*/ 3201656 h 4093851"/>
              <a:gd name="connsiteX11" fmla="*/ 1019981 w 2487611"/>
              <a:gd name="connsiteY11" fmla="*/ 3245679 h 4093851"/>
              <a:gd name="connsiteX12" fmla="*/ 1012121 w 2487611"/>
              <a:gd name="connsiteY12" fmla="*/ 3418596 h 4093851"/>
              <a:gd name="connsiteX13" fmla="*/ 1083424 w 2487611"/>
              <a:gd name="connsiteY13" fmla="*/ 3382923 h 4093851"/>
              <a:gd name="connsiteX14" fmla="*/ 1132416 w 2487611"/>
              <a:gd name="connsiteY14" fmla="*/ 3453603 h 4093851"/>
              <a:gd name="connsiteX15" fmla="*/ 1220783 w 2487611"/>
              <a:gd name="connsiteY15" fmla="*/ 3617080 h 4093851"/>
              <a:gd name="connsiteX16" fmla="*/ 1336759 w 2487611"/>
              <a:gd name="connsiteY16" fmla="*/ 3464423 h 4093851"/>
              <a:gd name="connsiteX17" fmla="*/ 1359207 w 2487611"/>
              <a:gd name="connsiteY17" fmla="*/ 3350144 h 4093851"/>
              <a:gd name="connsiteX18" fmla="*/ 1463216 w 2487611"/>
              <a:gd name="connsiteY18" fmla="*/ 3466428 h 4093851"/>
              <a:gd name="connsiteX19" fmla="*/ 1447496 w 2487611"/>
              <a:gd name="connsiteY19" fmla="*/ 3282696 h 4093851"/>
              <a:gd name="connsiteX20" fmla="*/ 1355591 w 2487611"/>
              <a:gd name="connsiteY20" fmla="*/ 3167854 h 4093851"/>
              <a:gd name="connsiteX21" fmla="*/ 803026 w 2487611"/>
              <a:gd name="connsiteY21" fmla="*/ 2860289 h 4093851"/>
              <a:gd name="connsiteX22" fmla="*/ 1689473 w 2487611"/>
              <a:gd name="connsiteY22" fmla="*/ 2860289 h 4093851"/>
              <a:gd name="connsiteX23" fmla="*/ 1482985 w 2487611"/>
              <a:gd name="connsiteY23" fmla="*/ 3140337 h 4093851"/>
              <a:gd name="connsiteX24" fmla="*/ 1009514 w 2487611"/>
              <a:gd name="connsiteY24" fmla="*/ 3140337 h 4093851"/>
              <a:gd name="connsiteX25" fmla="*/ 803026 w 2487611"/>
              <a:gd name="connsiteY25" fmla="*/ 2860289 h 4093851"/>
              <a:gd name="connsiteX26" fmla="*/ 1246249 w 2487611"/>
              <a:gd name="connsiteY26" fmla="*/ 1560224 h 4093851"/>
              <a:gd name="connsiteX27" fmla="*/ 1346518 w 2487611"/>
              <a:gd name="connsiteY27" fmla="*/ 1660493 h 4093851"/>
              <a:gd name="connsiteX28" fmla="*/ 1246249 w 2487611"/>
              <a:gd name="connsiteY28" fmla="*/ 1760762 h 4093851"/>
              <a:gd name="connsiteX29" fmla="*/ 1145980 w 2487611"/>
              <a:gd name="connsiteY29" fmla="*/ 1660493 h 4093851"/>
              <a:gd name="connsiteX30" fmla="*/ 1246249 w 2487611"/>
              <a:gd name="connsiteY30" fmla="*/ 1560224 h 4093851"/>
              <a:gd name="connsiteX31" fmla="*/ 1246249 w 2487611"/>
              <a:gd name="connsiteY31" fmla="*/ 1490718 h 4093851"/>
              <a:gd name="connsiteX32" fmla="*/ 1076474 w 2487611"/>
              <a:gd name="connsiteY32" fmla="*/ 1660493 h 4093851"/>
              <a:gd name="connsiteX33" fmla="*/ 1246249 w 2487611"/>
              <a:gd name="connsiteY33" fmla="*/ 1830268 h 4093851"/>
              <a:gd name="connsiteX34" fmla="*/ 1416024 w 2487611"/>
              <a:gd name="connsiteY34" fmla="*/ 1660493 h 4093851"/>
              <a:gd name="connsiteX35" fmla="*/ 1246249 w 2487611"/>
              <a:gd name="connsiteY35" fmla="*/ 1490718 h 4093851"/>
              <a:gd name="connsiteX36" fmla="*/ 1246249 w 2487611"/>
              <a:gd name="connsiteY36" fmla="*/ 737348 h 4093851"/>
              <a:gd name="connsiteX37" fmla="*/ 1446787 w 2487611"/>
              <a:gd name="connsiteY37" fmla="*/ 937886 h 4093851"/>
              <a:gd name="connsiteX38" fmla="*/ 1246249 w 2487611"/>
              <a:gd name="connsiteY38" fmla="*/ 1138424 h 4093851"/>
              <a:gd name="connsiteX39" fmla="*/ 1045711 w 2487611"/>
              <a:gd name="connsiteY39" fmla="*/ 937886 h 4093851"/>
              <a:gd name="connsiteX40" fmla="*/ 1246249 w 2487611"/>
              <a:gd name="connsiteY40" fmla="*/ 737348 h 4093851"/>
              <a:gd name="connsiteX41" fmla="*/ 1246249 w 2487611"/>
              <a:gd name="connsiteY41" fmla="*/ 598336 h 4093851"/>
              <a:gd name="connsiteX42" fmla="*/ 906699 w 2487611"/>
              <a:gd name="connsiteY42" fmla="*/ 937886 h 4093851"/>
              <a:gd name="connsiteX43" fmla="*/ 1246249 w 2487611"/>
              <a:gd name="connsiteY43" fmla="*/ 1277436 h 4093851"/>
              <a:gd name="connsiteX44" fmla="*/ 1585799 w 2487611"/>
              <a:gd name="connsiteY44" fmla="*/ 937886 h 4093851"/>
              <a:gd name="connsiteX45" fmla="*/ 1246249 w 2487611"/>
              <a:gd name="connsiteY45" fmla="*/ 598336 h 4093851"/>
              <a:gd name="connsiteX46" fmla="*/ 1225855 w 2487611"/>
              <a:gd name="connsiteY46" fmla="*/ 9198 h 4093851"/>
              <a:gd name="connsiteX47" fmla="*/ 1243449 w 2487611"/>
              <a:gd name="connsiteY47" fmla="*/ 87037 h 4093851"/>
              <a:gd name="connsiteX48" fmla="*/ 1229544 w 2487611"/>
              <a:gd name="connsiteY48" fmla="*/ 0 h 4093851"/>
              <a:gd name="connsiteX49" fmla="*/ 1891856 w 2487611"/>
              <a:gd name="connsiteY49" fmla="*/ 689325 h 4093851"/>
              <a:gd name="connsiteX50" fmla="*/ 2096831 w 2487611"/>
              <a:gd name="connsiteY50" fmla="*/ 1528592 h 4093851"/>
              <a:gd name="connsiteX51" fmla="*/ 2003408 w 2487611"/>
              <a:gd name="connsiteY51" fmla="*/ 2030177 h 4093851"/>
              <a:gd name="connsiteX52" fmla="*/ 2224895 w 2487611"/>
              <a:gd name="connsiteY52" fmla="*/ 2165537 h 4093851"/>
              <a:gd name="connsiteX53" fmla="*/ 2487611 w 2487611"/>
              <a:gd name="connsiteY53" fmla="*/ 2895692 h 4093851"/>
              <a:gd name="connsiteX54" fmla="*/ 1777602 w 2487611"/>
              <a:gd name="connsiteY54" fmla="*/ 2631706 h 4093851"/>
              <a:gd name="connsiteX55" fmla="*/ 1697050 w 2487611"/>
              <a:gd name="connsiteY55" fmla="*/ 2779686 h 4093851"/>
              <a:gd name="connsiteX56" fmla="*/ 789847 w 2487611"/>
              <a:gd name="connsiteY56" fmla="*/ 2779686 h 4093851"/>
              <a:gd name="connsiteX57" fmla="*/ 709405 w 2487611"/>
              <a:gd name="connsiteY57" fmla="*/ 2631931 h 4093851"/>
              <a:gd name="connsiteX58" fmla="*/ 0 w 2487611"/>
              <a:gd name="connsiteY58" fmla="*/ 2895692 h 4093851"/>
              <a:gd name="connsiteX59" fmla="*/ 262716 w 2487611"/>
              <a:gd name="connsiteY59" fmla="*/ 2165537 h 4093851"/>
              <a:gd name="connsiteX60" fmla="*/ 483603 w 2487611"/>
              <a:gd name="connsiteY60" fmla="*/ 2030543 h 4093851"/>
              <a:gd name="connsiteX61" fmla="*/ 390066 w 2487611"/>
              <a:gd name="connsiteY61" fmla="*/ 1528592 h 4093851"/>
              <a:gd name="connsiteX62" fmla="*/ 595041 w 2487611"/>
              <a:gd name="connsiteY62" fmla="*/ 689325 h 4093851"/>
              <a:gd name="connsiteX63" fmla="*/ 1225855 w 2487611"/>
              <a:gd name="connsiteY63" fmla="*/ 9198 h 4093851"/>
              <a:gd name="connsiteX0" fmla="*/ 1355591 w 2487611"/>
              <a:gd name="connsiteY0" fmla="*/ 3167854 h 4093851"/>
              <a:gd name="connsiteX1" fmla="*/ 1668701 w 2487611"/>
              <a:gd name="connsiteY1" fmla="*/ 3468438 h 4093851"/>
              <a:gd name="connsiteX2" fmla="*/ 1698103 w 2487611"/>
              <a:gd name="connsiteY2" fmla="*/ 3812081 h 4093851"/>
              <a:gd name="connsiteX3" fmla="*/ 1503571 w 2487611"/>
              <a:gd name="connsiteY3" fmla="*/ 3594589 h 4093851"/>
              <a:gd name="connsiteX4" fmla="*/ 1461585 w 2487611"/>
              <a:gd name="connsiteY4" fmla="*/ 3808330 h 4093851"/>
              <a:gd name="connsiteX5" fmla="*/ 1244671 w 2487611"/>
              <a:gd name="connsiteY5" fmla="*/ 4093851 h 4093851"/>
              <a:gd name="connsiteX6" fmla="*/ 1079392 w 2487611"/>
              <a:gd name="connsiteY6" fmla="*/ 3788092 h 4093851"/>
              <a:gd name="connsiteX7" fmla="*/ 987763 w 2487611"/>
              <a:gd name="connsiteY7" fmla="*/ 3655894 h 4093851"/>
              <a:gd name="connsiteX8" fmla="*/ 854400 w 2487611"/>
              <a:gd name="connsiteY8" fmla="*/ 3722616 h 4093851"/>
              <a:gd name="connsiteX9" fmla="*/ 869102 w 2487611"/>
              <a:gd name="connsiteY9" fmla="*/ 3399201 h 4093851"/>
              <a:gd name="connsiteX10" fmla="*/ 1052587 w 2487611"/>
              <a:gd name="connsiteY10" fmla="*/ 3201656 h 4093851"/>
              <a:gd name="connsiteX11" fmla="*/ 1019981 w 2487611"/>
              <a:gd name="connsiteY11" fmla="*/ 3245679 h 4093851"/>
              <a:gd name="connsiteX12" fmla="*/ 1012121 w 2487611"/>
              <a:gd name="connsiteY12" fmla="*/ 3418596 h 4093851"/>
              <a:gd name="connsiteX13" fmla="*/ 1083424 w 2487611"/>
              <a:gd name="connsiteY13" fmla="*/ 3382923 h 4093851"/>
              <a:gd name="connsiteX14" fmla="*/ 1132416 w 2487611"/>
              <a:gd name="connsiteY14" fmla="*/ 3453603 h 4093851"/>
              <a:gd name="connsiteX15" fmla="*/ 1220783 w 2487611"/>
              <a:gd name="connsiteY15" fmla="*/ 3617080 h 4093851"/>
              <a:gd name="connsiteX16" fmla="*/ 1336759 w 2487611"/>
              <a:gd name="connsiteY16" fmla="*/ 3464423 h 4093851"/>
              <a:gd name="connsiteX17" fmla="*/ 1359207 w 2487611"/>
              <a:gd name="connsiteY17" fmla="*/ 3350144 h 4093851"/>
              <a:gd name="connsiteX18" fmla="*/ 1463216 w 2487611"/>
              <a:gd name="connsiteY18" fmla="*/ 3466428 h 4093851"/>
              <a:gd name="connsiteX19" fmla="*/ 1447496 w 2487611"/>
              <a:gd name="connsiteY19" fmla="*/ 3282696 h 4093851"/>
              <a:gd name="connsiteX20" fmla="*/ 1355591 w 2487611"/>
              <a:gd name="connsiteY20" fmla="*/ 3167854 h 4093851"/>
              <a:gd name="connsiteX21" fmla="*/ 803026 w 2487611"/>
              <a:gd name="connsiteY21" fmla="*/ 2860289 h 4093851"/>
              <a:gd name="connsiteX22" fmla="*/ 1689473 w 2487611"/>
              <a:gd name="connsiteY22" fmla="*/ 2860289 h 4093851"/>
              <a:gd name="connsiteX23" fmla="*/ 1482985 w 2487611"/>
              <a:gd name="connsiteY23" fmla="*/ 3140337 h 4093851"/>
              <a:gd name="connsiteX24" fmla="*/ 1009514 w 2487611"/>
              <a:gd name="connsiteY24" fmla="*/ 3140337 h 4093851"/>
              <a:gd name="connsiteX25" fmla="*/ 803026 w 2487611"/>
              <a:gd name="connsiteY25" fmla="*/ 2860289 h 4093851"/>
              <a:gd name="connsiteX26" fmla="*/ 1246249 w 2487611"/>
              <a:gd name="connsiteY26" fmla="*/ 1560224 h 4093851"/>
              <a:gd name="connsiteX27" fmla="*/ 1346518 w 2487611"/>
              <a:gd name="connsiteY27" fmla="*/ 1660493 h 4093851"/>
              <a:gd name="connsiteX28" fmla="*/ 1246249 w 2487611"/>
              <a:gd name="connsiteY28" fmla="*/ 1760762 h 4093851"/>
              <a:gd name="connsiteX29" fmla="*/ 1145980 w 2487611"/>
              <a:gd name="connsiteY29" fmla="*/ 1660493 h 4093851"/>
              <a:gd name="connsiteX30" fmla="*/ 1246249 w 2487611"/>
              <a:gd name="connsiteY30" fmla="*/ 1560224 h 4093851"/>
              <a:gd name="connsiteX31" fmla="*/ 1246249 w 2487611"/>
              <a:gd name="connsiteY31" fmla="*/ 1490718 h 4093851"/>
              <a:gd name="connsiteX32" fmla="*/ 1076474 w 2487611"/>
              <a:gd name="connsiteY32" fmla="*/ 1660493 h 4093851"/>
              <a:gd name="connsiteX33" fmla="*/ 1246249 w 2487611"/>
              <a:gd name="connsiteY33" fmla="*/ 1830268 h 4093851"/>
              <a:gd name="connsiteX34" fmla="*/ 1416024 w 2487611"/>
              <a:gd name="connsiteY34" fmla="*/ 1660493 h 4093851"/>
              <a:gd name="connsiteX35" fmla="*/ 1246249 w 2487611"/>
              <a:gd name="connsiteY35" fmla="*/ 1490718 h 4093851"/>
              <a:gd name="connsiteX36" fmla="*/ 1246249 w 2487611"/>
              <a:gd name="connsiteY36" fmla="*/ 737348 h 4093851"/>
              <a:gd name="connsiteX37" fmla="*/ 1446787 w 2487611"/>
              <a:gd name="connsiteY37" fmla="*/ 937886 h 4093851"/>
              <a:gd name="connsiteX38" fmla="*/ 1246249 w 2487611"/>
              <a:gd name="connsiteY38" fmla="*/ 1138424 h 4093851"/>
              <a:gd name="connsiteX39" fmla="*/ 1045711 w 2487611"/>
              <a:gd name="connsiteY39" fmla="*/ 937886 h 4093851"/>
              <a:gd name="connsiteX40" fmla="*/ 1246249 w 2487611"/>
              <a:gd name="connsiteY40" fmla="*/ 737348 h 4093851"/>
              <a:gd name="connsiteX41" fmla="*/ 1246249 w 2487611"/>
              <a:gd name="connsiteY41" fmla="*/ 598336 h 4093851"/>
              <a:gd name="connsiteX42" fmla="*/ 906699 w 2487611"/>
              <a:gd name="connsiteY42" fmla="*/ 937886 h 4093851"/>
              <a:gd name="connsiteX43" fmla="*/ 1246249 w 2487611"/>
              <a:gd name="connsiteY43" fmla="*/ 1277436 h 4093851"/>
              <a:gd name="connsiteX44" fmla="*/ 1585799 w 2487611"/>
              <a:gd name="connsiteY44" fmla="*/ 937886 h 4093851"/>
              <a:gd name="connsiteX45" fmla="*/ 1246249 w 2487611"/>
              <a:gd name="connsiteY45" fmla="*/ 598336 h 4093851"/>
              <a:gd name="connsiteX46" fmla="*/ 1225855 w 2487611"/>
              <a:gd name="connsiteY46" fmla="*/ 9198 h 4093851"/>
              <a:gd name="connsiteX47" fmla="*/ 1229544 w 2487611"/>
              <a:gd name="connsiteY47" fmla="*/ 0 h 4093851"/>
              <a:gd name="connsiteX48" fmla="*/ 1891856 w 2487611"/>
              <a:gd name="connsiteY48" fmla="*/ 689325 h 4093851"/>
              <a:gd name="connsiteX49" fmla="*/ 2096831 w 2487611"/>
              <a:gd name="connsiteY49" fmla="*/ 1528592 h 4093851"/>
              <a:gd name="connsiteX50" fmla="*/ 2003408 w 2487611"/>
              <a:gd name="connsiteY50" fmla="*/ 2030177 h 4093851"/>
              <a:gd name="connsiteX51" fmla="*/ 2224895 w 2487611"/>
              <a:gd name="connsiteY51" fmla="*/ 2165537 h 4093851"/>
              <a:gd name="connsiteX52" fmla="*/ 2487611 w 2487611"/>
              <a:gd name="connsiteY52" fmla="*/ 2895692 h 4093851"/>
              <a:gd name="connsiteX53" fmla="*/ 1777602 w 2487611"/>
              <a:gd name="connsiteY53" fmla="*/ 2631706 h 4093851"/>
              <a:gd name="connsiteX54" fmla="*/ 1697050 w 2487611"/>
              <a:gd name="connsiteY54" fmla="*/ 2779686 h 4093851"/>
              <a:gd name="connsiteX55" fmla="*/ 789847 w 2487611"/>
              <a:gd name="connsiteY55" fmla="*/ 2779686 h 4093851"/>
              <a:gd name="connsiteX56" fmla="*/ 709405 w 2487611"/>
              <a:gd name="connsiteY56" fmla="*/ 2631931 h 4093851"/>
              <a:gd name="connsiteX57" fmla="*/ 0 w 2487611"/>
              <a:gd name="connsiteY57" fmla="*/ 2895692 h 4093851"/>
              <a:gd name="connsiteX58" fmla="*/ 262716 w 2487611"/>
              <a:gd name="connsiteY58" fmla="*/ 2165537 h 4093851"/>
              <a:gd name="connsiteX59" fmla="*/ 483603 w 2487611"/>
              <a:gd name="connsiteY59" fmla="*/ 2030543 h 4093851"/>
              <a:gd name="connsiteX60" fmla="*/ 390066 w 2487611"/>
              <a:gd name="connsiteY60" fmla="*/ 1528592 h 4093851"/>
              <a:gd name="connsiteX61" fmla="*/ 595041 w 2487611"/>
              <a:gd name="connsiteY61" fmla="*/ 689325 h 4093851"/>
              <a:gd name="connsiteX62" fmla="*/ 1225855 w 2487611"/>
              <a:gd name="connsiteY62" fmla="*/ 9198 h 4093851"/>
              <a:gd name="connsiteX0" fmla="*/ 1355591 w 2487611"/>
              <a:gd name="connsiteY0" fmla="*/ 3168890 h 4094887"/>
              <a:gd name="connsiteX1" fmla="*/ 1668701 w 2487611"/>
              <a:gd name="connsiteY1" fmla="*/ 3469474 h 4094887"/>
              <a:gd name="connsiteX2" fmla="*/ 1698103 w 2487611"/>
              <a:gd name="connsiteY2" fmla="*/ 3813117 h 4094887"/>
              <a:gd name="connsiteX3" fmla="*/ 1503571 w 2487611"/>
              <a:gd name="connsiteY3" fmla="*/ 3595625 h 4094887"/>
              <a:gd name="connsiteX4" fmla="*/ 1461585 w 2487611"/>
              <a:gd name="connsiteY4" fmla="*/ 3809366 h 4094887"/>
              <a:gd name="connsiteX5" fmla="*/ 1244671 w 2487611"/>
              <a:gd name="connsiteY5" fmla="*/ 4094887 h 4094887"/>
              <a:gd name="connsiteX6" fmla="*/ 1079392 w 2487611"/>
              <a:gd name="connsiteY6" fmla="*/ 3789128 h 4094887"/>
              <a:gd name="connsiteX7" fmla="*/ 987763 w 2487611"/>
              <a:gd name="connsiteY7" fmla="*/ 3656930 h 4094887"/>
              <a:gd name="connsiteX8" fmla="*/ 854400 w 2487611"/>
              <a:gd name="connsiteY8" fmla="*/ 3723652 h 4094887"/>
              <a:gd name="connsiteX9" fmla="*/ 869102 w 2487611"/>
              <a:gd name="connsiteY9" fmla="*/ 3400237 h 4094887"/>
              <a:gd name="connsiteX10" fmla="*/ 1052587 w 2487611"/>
              <a:gd name="connsiteY10" fmla="*/ 3202692 h 4094887"/>
              <a:gd name="connsiteX11" fmla="*/ 1019981 w 2487611"/>
              <a:gd name="connsiteY11" fmla="*/ 3246715 h 4094887"/>
              <a:gd name="connsiteX12" fmla="*/ 1012121 w 2487611"/>
              <a:gd name="connsiteY12" fmla="*/ 3419632 h 4094887"/>
              <a:gd name="connsiteX13" fmla="*/ 1083424 w 2487611"/>
              <a:gd name="connsiteY13" fmla="*/ 3383959 h 4094887"/>
              <a:gd name="connsiteX14" fmla="*/ 1132416 w 2487611"/>
              <a:gd name="connsiteY14" fmla="*/ 3454639 h 4094887"/>
              <a:gd name="connsiteX15" fmla="*/ 1220783 w 2487611"/>
              <a:gd name="connsiteY15" fmla="*/ 3618116 h 4094887"/>
              <a:gd name="connsiteX16" fmla="*/ 1336759 w 2487611"/>
              <a:gd name="connsiteY16" fmla="*/ 3465459 h 4094887"/>
              <a:gd name="connsiteX17" fmla="*/ 1359207 w 2487611"/>
              <a:gd name="connsiteY17" fmla="*/ 3351180 h 4094887"/>
              <a:gd name="connsiteX18" fmla="*/ 1463216 w 2487611"/>
              <a:gd name="connsiteY18" fmla="*/ 3467464 h 4094887"/>
              <a:gd name="connsiteX19" fmla="*/ 1447496 w 2487611"/>
              <a:gd name="connsiteY19" fmla="*/ 3283732 h 4094887"/>
              <a:gd name="connsiteX20" fmla="*/ 1355591 w 2487611"/>
              <a:gd name="connsiteY20" fmla="*/ 3168890 h 4094887"/>
              <a:gd name="connsiteX21" fmla="*/ 803026 w 2487611"/>
              <a:gd name="connsiteY21" fmla="*/ 2861325 h 4094887"/>
              <a:gd name="connsiteX22" fmla="*/ 1689473 w 2487611"/>
              <a:gd name="connsiteY22" fmla="*/ 2861325 h 4094887"/>
              <a:gd name="connsiteX23" fmla="*/ 1482985 w 2487611"/>
              <a:gd name="connsiteY23" fmla="*/ 3141373 h 4094887"/>
              <a:gd name="connsiteX24" fmla="*/ 1009514 w 2487611"/>
              <a:gd name="connsiteY24" fmla="*/ 3141373 h 4094887"/>
              <a:gd name="connsiteX25" fmla="*/ 803026 w 2487611"/>
              <a:gd name="connsiteY25" fmla="*/ 2861325 h 4094887"/>
              <a:gd name="connsiteX26" fmla="*/ 1246249 w 2487611"/>
              <a:gd name="connsiteY26" fmla="*/ 1561260 h 4094887"/>
              <a:gd name="connsiteX27" fmla="*/ 1346518 w 2487611"/>
              <a:gd name="connsiteY27" fmla="*/ 1661529 h 4094887"/>
              <a:gd name="connsiteX28" fmla="*/ 1246249 w 2487611"/>
              <a:gd name="connsiteY28" fmla="*/ 1761798 h 4094887"/>
              <a:gd name="connsiteX29" fmla="*/ 1145980 w 2487611"/>
              <a:gd name="connsiteY29" fmla="*/ 1661529 h 4094887"/>
              <a:gd name="connsiteX30" fmla="*/ 1246249 w 2487611"/>
              <a:gd name="connsiteY30" fmla="*/ 1561260 h 4094887"/>
              <a:gd name="connsiteX31" fmla="*/ 1246249 w 2487611"/>
              <a:gd name="connsiteY31" fmla="*/ 1491754 h 4094887"/>
              <a:gd name="connsiteX32" fmla="*/ 1076474 w 2487611"/>
              <a:gd name="connsiteY32" fmla="*/ 1661529 h 4094887"/>
              <a:gd name="connsiteX33" fmla="*/ 1246249 w 2487611"/>
              <a:gd name="connsiteY33" fmla="*/ 1831304 h 4094887"/>
              <a:gd name="connsiteX34" fmla="*/ 1416024 w 2487611"/>
              <a:gd name="connsiteY34" fmla="*/ 1661529 h 4094887"/>
              <a:gd name="connsiteX35" fmla="*/ 1246249 w 2487611"/>
              <a:gd name="connsiteY35" fmla="*/ 1491754 h 4094887"/>
              <a:gd name="connsiteX36" fmla="*/ 1246249 w 2487611"/>
              <a:gd name="connsiteY36" fmla="*/ 738384 h 4094887"/>
              <a:gd name="connsiteX37" fmla="*/ 1446787 w 2487611"/>
              <a:gd name="connsiteY37" fmla="*/ 938922 h 4094887"/>
              <a:gd name="connsiteX38" fmla="*/ 1246249 w 2487611"/>
              <a:gd name="connsiteY38" fmla="*/ 1139460 h 4094887"/>
              <a:gd name="connsiteX39" fmla="*/ 1045711 w 2487611"/>
              <a:gd name="connsiteY39" fmla="*/ 938922 h 4094887"/>
              <a:gd name="connsiteX40" fmla="*/ 1246249 w 2487611"/>
              <a:gd name="connsiteY40" fmla="*/ 738384 h 4094887"/>
              <a:gd name="connsiteX41" fmla="*/ 1246249 w 2487611"/>
              <a:gd name="connsiteY41" fmla="*/ 599372 h 4094887"/>
              <a:gd name="connsiteX42" fmla="*/ 906699 w 2487611"/>
              <a:gd name="connsiteY42" fmla="*/ 938922 h 4094887"/>
              <a:gd name="connsiteX43" fmla="*/ 1246249 w 2487611"/>
              <a:gd name="connsiteY43" fmla="*/ 1278472 h 4094887"/>
              <a:gd name="connsiteX44" fmla="*/ 1585799 w 2487611"/>
              <a:gd name="connsiteY44" fmla="*/ 938922 h 4094887"/>
              <a:gd name="connsiteX45" fmla="*/ 1246249 w 2487611"/>
              <a:gd name="connsiteY45" fmla="*/ 599372 h 4094887"/>
              <a:gd name="connsiteX46" fmla="*/ 1235050 w 2487611"/>
              <a:gd name="connsiteY46" fmla="*/ 0 h 4094887"/>
              <a:gd name="connsiteX47" fmla="*/ 1229544 w 2487611"/>
              <a:gd name="connsiteY47" fmla="*/ 1036 h 4094887"/>
              <a:gd name="connsiteX48" fmla="*/ 1891856 w 2487611"/>
              <a:gd name="connsiteY48" fmla="*/ 690361 h 4094887"/>
              <a:gd name="connsiteX49" fmla="*/ 2096831 w 2487611"/>
              <a:gd name="connsiteY49" fmla="*/ 1529628 h 4094887"/>
              <a:gd name="connsiteX50" fmla="*/ 2003408 w 2487611"/>
              <a:gd name="connsiteY50" fmla="*/ 2031213 h 4094887"/>
              <a:gd name="connsiteX51" fmla="*/ 2224895 w 2487611"/>
              <a:gd name="connsiteY51" fmla="*/ 2166573 h 4094887"/>
              <a:gd name="connsiteX52" fmla="*/ 2487611 w 2487611"/>
              <a:gd name="connsiteY52" fmla="*/ 2896728 h 4094887"/>
              <a:gd name="connsiteX53" fmla="*/ 1777602 w 2487611"/>
              <a:gd name="connsiteY53" fmla="*/ 2632742 h 4094887"/>
              <a:gd name="connsiteX54" fmla="*/ 1697050 w 2487611"/>
              <a:gd name="connsiteY54" fmla="*/ 2780722 h 4094887"/>
              <a:gd name="connsiteX55" fmla="*/ 789847 w 2487611"/>
              <a:gd name="connsiteY55" fmla="*/ 2780722 h 4094887"/>
              <a:gd name="connsiteX56" fmla="*/ 709405 w 2487611"/>
              <a:gd name="connsiteY56" fmla="*/ 2632967 h 4094887"/>
              <a:gd name="connsiteX57" fmla="*/ 0 w 2487611"/>
              <a:gd name="connsiteY57" fmla="*/ 2896728 h 4094887"/>
              <a:gd name="connsiteX58" fmla="*/ 262716 w 2487611"/>
              <a:gd name="connsiteY58" fmla="*/ 2166573 h 4094887"/>
              <a:gd name="connsiteX59" fmla="*/ 483603 w 2487611"/>
              <a:gd name="connsiteY59" fmla="*/ 2031579 h 4094887"/>
              <a:gd name="connsiteX60" fmla="*/ 390066 w 2487611"/>
              <a:gd name="connsiteY60" fmla="*/ 1529628 h 4094887"/>
              <a:gd name="connsiteX61" fmla="*/ 595041 w 2487611"/>
              <a:gd name="connsiteY61" fmla="*/ 690361 h 4094887"/>
              <a:gd name="connsiteX62" fmla="*/ 1235050 w 2487611"/>
              <a:gd name="connsiteY62" fmla="*/ 0 h 4094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2487611" h="4094887">
                <a:moveTo>
                  <a:pt x="1355591" y="3168890"/>
                </a:moveTo>
                <a:cubicBezTo>
                  <a:pt x="1473595" y="3210993"/>
                  <a:pt x="1581876" y="3305191"/>
                  <a:pt x="1668701" y="3469474"/>
                </a:cubicBezTo>
                <a:cubicBezTo>
                  <a:pt x="1695925" y="3526851"/>
                  <a:pt x="1780322" y="3714906"/>
                  <a:pt x="1698103" y="3813117"/>
                </a:cubicBezTo>
                <a:cubicBezTo>
                  <a:pt x="1602299" y="3649464"/>
                  <a:pt x="1614173" y="3625906"/>
                  <a:pt x="1503571" y="3595625"/>
                </a:cubicBezTo>
                <a:cubicBezTo>
                  <a:pt x="1496942" y="3685463"/>
                  <a:pt x="1467966" y="3774165"/>
                  <a:pt x="1461585" y="3809366"/>
                </a:cubicBezTo>
                <a:cubicBezTo>
                  <a:pt x="1385470" y="3978592"/>
                  <a:pt x="1404096" y="3968132"/>
                  <a:pt x="1244671" y="4094887"/>
                </a:cubicBezTo>
                <a:cubicBezTo>
                  <a:pt x="1246206" y="3880802"/>
                  <a:pt x="1159532" y="3834965"/>
                  <a:pt x="1079392" y="3789128"/>
                </a:cubicBezTo>
                <a:cubicBezTo>
                  <a:pt x="1026853" y="3769315"/>
                  <a:pt x="996695" y="3717697"/>
                  <a:pt x="987763" y="3656930"/>
                </a:cubicBezTo>
                <a:cubicBezTo>
                  <a:pt x="943900" y="3685346"/>
                  <a:pt x="898437" y="3695225"/>
                  <a:pt x="854400" y="3723652"/>
                </a:cubicBezTo>
                <a:cubicBezTo>
                  <a:pt x="854400" y="3658863"/>
                  <a:pt x="789060" y="3535267"/>
                  <a:pt x="869102" y="3400237"/>
                </a:cubicBezTo>
                <a:cubicBezTo>
                  <a:pt x="905823" y="3342803"/>
                  <a:pt x="973047" y="3258718"/>
                  <a:pt x="1052587" y="3202692"/>
                </a:cubicBezTo>
                <a:lnTo>
                  <a:pt x="1019981" y="3246715"/>
                </a:lnTo>
                <a:cubicBezTo>
                  <a:pt x="977187" y="3318910"/>
                  <a:pt x="1012121" y="3384991"/>
                  <a:pt x="1012121" y="3419632"/>
                </a:cubicBezTo>
                <a:cubicBezTo>
                  <a:pt x="1035665" y="3404433"/>
                  <a:pt x="1059972" y="3399151"/>
                  <a:pt x="1083424" y="3383959"/>
                </a:cubicBezTo>
                <a:cubicBezTo>
                  <a:pt x="1088200" y="3416448"/>
                  <a:pt x="1104325" y="3444046"/>
                  <a:pt x="1132416" y="3454639"/>
                </a:cubicBezTo>
                <a:cubicBezTo>
                  <a:pt x="1175263" y="3479146"/>
                  <a:pt x="1221604" y="3503653"/>
                  <a:pt x="1220783" y="3618116"/>
                </a:cubicBezTo>
                <a:cubicBezTo>
                  <a:pt x="1306022" y="3550346"/>
                  <a:pt x="1296063" y="3555938"/>
                  <a:pt x="1336759" y="3465459"/>
                </a:cubicBezTo>
                <a:cubicBezTo>
                  <a:pt x="1340170" y="3446638"/>
                  <a:pt x="1355662" y="3399214"/>
                  <a:pt x="1359207" y="3351180"/>
                </a:cubicBezTo>
                <a:cubicBezTo>
                  <a:pt x="1418341" y="3367371"/>
                  <a:pt x="1411993" y="3379966"/>
                  <a:pt x="1463216" y="3467464"/>
                </a:cubicBezTo>
                <a:cubicBezTo>
                  <a:pt x="1507175" y="3414955"/>
                  <a:pt x="1462051" y="3314410"/>
                  <a:pt x="1447496" y="3283732"/>
                </a:cubicBezTo>
                <a:cubicBezTo>
                  <a:pt x="1420721" y="3233074"/>
                  <a:pt x="1390133" y="3194880"/>
                  <a:pt x="1355591" y="3168890"/>
                </a:cubicBezTo>
                <a:close/>
                <a:moveTo>
                  <a:pt x="803026" y="2861325"/>
                </a:moveTo>
                <a:lnTo>
                  <a:pt x="1689473" y="2861325"/>
                </a:lnTo>
                <a:lnTo>
                  <a:pt x="1482985" y="3141373"/>
                </a:lnTo>
                <a:lnTo>
                  <a:pt x="1009514" y="3141373"/>
                </a:lnTo>
                <a:lnTo>
                  <a:pt x="803026" y="2861325"/>
                </a:lnTo>
                <a:close/>
                <a:moveTo>
                  <a:pt x="1246249" y="1561260"/>
                </a:moveTo>
                <a:cubicBezTo>
                  <a:pt x="1301626" y="1561260"/>
                  <a:pt x="1346518" y="1606152"/>
                  <a:pt x="1346518" y="1661529"/>
                </a:cubicBezTo>
                <a:cubicBezTo>
                  <a:pt x="1346518" y="1716906"/>
                  <a:pt x="1301626" y="1761798"/>
                  <a:pt x="1246249" y="1761798"/>
                </a:cubicBezTo>
                <a:cubicBezTo>
                  <a:pt x="1190872" y="1761798"/>
                  <a:pt x="1145980" y="1716906"/>
                  <a:pt x="1145980" y="1661529"/>
                </a:cubicBezTo>
                <a:cubicBezTo>
                  <a:pt x="1145980" y="1606152"/>
                  <a:pt x="1190872" y="1561260"/>
                  <a:pt x="1246249" y="1561260"/>
                </a:cubicBezTo>
                <a:close/>
                <a:moveTo>
                  <a:pt x="1246249" y="1491754"/>
                </a:moveTo>
                <a:cubicBezTo>
                  <a:pt x="1152485" y="1491754"/>
                  <a:pt x="1076474" y="1567765"/>
                  <a:pt x="1076474" y="1661529"/>
                </a:cubicBezTo>
                <a:cubicBezTo>
                  <a:pt x="1076474" y="1755293"/>
                  <a:pt x="1152485" y="1831304"/>
                  <a:pt x="1246249" y="1831304"/>
                </a:cubicBezTo>
                <a:cubicBezTo>
                  <a:pt x="1340013" y="1831304"/>
                  <a:pt x="1416024" y="1755293"/>
                  <a:pt x="1416024" y="1661529"/>
                </a:cubicBezTo>
                <a:cubicBezTo>
                  <a:pt x="1416024" y="1567765"/>
                  <a:pt x="1340013" y="1491754"/>
                  <a:pt x="1246249" y="1491754"/>
                </a:cubicBezTo>
                <a:close/>
                <a:moveTo>
                  <a:pt x="1246249" y="738384"/>
                </a:moveTo>
                <a:cubicBezTo>
                  <a:pt x="1357003" y="738384"/>
                  <a:pt x="1446787" y="828168"/>
                  <a:pt x="1446787" y="938922"/>
                </a:cubicBezTo>
                <a:cubicBezTo>
                  <a:pt x="1446787" y="1049676"/>
                  <a:pt x="1357003" y="1139460"/>
                  <a:pt x="1246249" y="1139460"/>
                </a:cubicBezTo>
                <a:cubicBezTo>
                  <a:pt x="1135495" y="1139460"/>
                  <a:pt x="1045711" y="1049676"/>
                  <a:pt x="1045711" y="938922"/>
                </a:cubicBezTo>
                <a:cubicBezTo>
                  <a:pt x="1045711" y="828168"/>
                  <a:pt x="1135495" y="738384"/>
                  <a:pt x="1246249" y="738384"/>
                </a:cubicBezTo>
                <a:close/>
                <a:moveTo>
                  <a:pt x="1246249" y="599372"/>
                </a:moveTo>
                <a:cubicBezTo>
                  <a:pt x="1058721" y="599372"/>
                  <a:pt x="906699" y="751394"/>
                  <a:pt x="906699" y="938922"/>
                </a:cubicBezTo>
                <a:cubicBezTo>
                  <a:pt x="906699" y="1126450"/>
                  <a:pt x="1058721" y="1278472"/>
                  <a:pt x="1246249" y="1278472"/>
                </a:cubicBezTo>
                <a:cubicBezTo>
                  <a:pt x="1433777" y="1278472"/>
                  <a:pt x="1585799" y="1126450"/>
                  <a:pt x="1585799" y="938922"/>
                </a:cubicBezTo>
                <a:cubicBezTo>
                  <a:pt x="1585799" y="751394"/>
                  <a:pt x="1433777" y="599372"/>
                  <a:pt x="1246249" y="599372"/>
                </a:cubicBezTo>
                <a:close/>
                <a:moveTo>
                  <a:pt x="1235050" y="0"/>
                </a:moveTo>
                <a:lnTo>
                  <a:pt x="1229544" y="1036"/>
                </a:lnTo>
                <a:cubicBezTo>
                  <a:pt x="1489347" y="133873"/>
                  <a:pt x="1749649" y="461397"/>
                  <a:pt x="1891856" y="690361"/>
                </a:cubicBezTo>
                <a:cubicBezTo>
                  <a:pt x="2013592" y="919326"/>
                  <a:pt x="2102003" y="1246061"/>
                  <a:pt x="2096831" y="1529628"/>
                </a:cubicBezTo>
                <a:cubicBezTo>
                  <a:pt x="2096831" y="1659128"/>
                  <a:pt x="2058845" y="1842372"/>
                  <a:pt x="2003408" y="2031213"/>
                </a:cubicBezTo>
                <a:lnTo>
                  <a:pt x="2224895" y="2166573"/>
                </a:lnTo>
                <a:lnTo>
                  <a:pt x="2487611" y="2896728"/>
                </a:lnTo>
                <a:lnTo>
                  <a:pt x="1777602" y="2632742"/>
                </a:lnTo>
                <a:cubicBezTo>
                  <a:pt x="1749049" y="2692676"/>
                  <a:pt x="1721557" y="2743254"/>
                  <a:pt x="1697050" y="2780722"/>
                </a:cubicBezTo>
                <a:lnTo>
                  <a:pt x="789847" y="2780722"/>
                </a:lnTo>
                <a:cubicBezTo>
                  <a:pt x="765372" y="2743301"/>
                  <a:pt x="737918" y="2692803"/>
                  <a:pt x="709405" y="2632967"/>
                </a:cubicBezTo>
                <a:lnTo>
                  <a:pt x="0" y="2896728"/>
                </a:lnTo>
                <a:lnTo>
                  <a:pt x="262716" y="2166573"/>
                </a:lnTo>
                <a:lnTo>
                  <a:pt x="483603" y="2031579"/>
                </a:lnTo>
                <a:cubicBezTo>
                  <a:pt x="428102" y="1842611"/>
                  <a:pt x="390066" y="1659212"/>
                  <a:pt x="390066" y="1529628"/>
                </a:cubicBezTo>
                <a:cubicBezTo>
                  <a:pt x="384894" y="1246061"/>
                  <a:pt x="473305" y="919326"/>
                  <a:pt x="595041" y="690361"/>
                </a:cubicBezTo>
                <a:cubicBezTo>
                  <a:pt x="737248" y="461397"/>
                  <a:pt x="957359" y="97388"/>
                  <a:pt x="123505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6832242A-6298-421D-9150-0F05D5F80960}"/>
              </a:ext>
            </a:extLst>
          </p:cNvPr>
          <p:cNvSpPr txBox="1"/>
          <p:nvPr/>
        </p:nvSpPr>
        <p:spPr>
          <a:xfrm>
            <a:off x="5382024" y="5169686"/>
            <a:ext cx="1411922" cy="5078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700" b="1" dirty="0" smtClean="0">
                <a:solidFill>
                  <a:schemeClr val="bg1"/>
                </a:solidFill>
                <a:cs typeface="Arial" pitchFamily="34" charset="0"/>
              </a:rPr>
              <a:t>HRPMS</a:t>
            </a:r>
            <a:endParaRPr lang="ko-KR" altLang="en-US" sz="27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53" name="이등변 삼각형 152"/>
          <p:cNvSpPr/>
          <p:nvPr/>
        </p:nvSpPr>
        <p:spPr>
          <a:xfrm rot="10800000">
            <a:off x="6005222" y="6530443"/>
            <a:ext cx="196432" cy="169338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828006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8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1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4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3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6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9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2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5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8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1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4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7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0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3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6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9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2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5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8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1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4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7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0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3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6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9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2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5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9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2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5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8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1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2" fill="hold">
                            <p:stCondLst>
                              <p:cond delay="500"/>
                            </p:stCondLst>
                            <p:childTnLst>
                              <p:par>
                                <p:cTn id="233" presetID="42" presetClass="path" presetSubtype="0" repeatCount="indefinite" accel="50000" decel="50000" autoRev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0.01991 L 3.95833E-6 -3.33333E-6 " pathEditMode="relative" rAng="0" ptsTypes="AA">
                                      <p:cBhvr>
                                        <p:cTn id="234" dur="1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9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68" grpId="1"/>
      <p:bldP spid="71" grpId="0"/>
      <p:bldP spid="71" grpId="1"/>
      <p:bldP spid="82" grpId="0" animBg="1"/>
      <p:bldP spid="82" grpId="1" animBg="1"/>
      <p:bldP spid="85" grpId="0" animBg="1"/>
      <p:bldP spid="85" grpId="1" animBg="1"/>
      <p:bldP spid="88" grpId="0" animBg="1"/>
      <p:bldP spid="88" grpId="1" animBg="1"/>
      <p:bldP spid="89" grpId="0" animBg="1"/>
      <p:bldP spid="89" grpId="1" animBg="1"/>
      <p:bldP spid="90" grpId="0" animBg="1"/>
      <p:bldP spid="90" grpId="1" animBg="1"/>
      <p:bldP spid="91" grpId="0" animBg="1"/>
      <p:bldP spid="91" grpId="1" animBg="1"/>
      <p:bldP spid="92" grpId="0" animBg="1"/>
      <p:bldP spid="92" grpId="1" animBg="1"/>
      <p:bldP spid="93" grpId="0" animBg="1"/>
      <p:bldP spid="93" grpId="1" animBg="1"/>
      <p:bldP spid="94" grpId="0" animBg="1"/>
      <p:bldP spid="94" grpId="1" animBg="1"/>
      <p:bldP spid="95" grpId="0" animBg="1"/>
      <p:bldP spid="95" grpId="1" animBg="1"/>
      <p:bldP spid="96" grpId="0" animBg="1"/>
      <p:bldP spid="96" grpId="1" animBg="1"/>
      <p:bldP spid="97" grpId="0" animBg="1"/>
      <p:bldP spid="97" grpId="1" animBg="1"/>
      <p:bldP spid="100" grpId="0"/>
      <p:bldP spid="100" grpId="1"/>
      <p:bldP spid="101" grpId="0"/>
      <p:bldP spid="101" grpId="1"/>
      <p:bldP spid="102" grpId="0"/>
      <p:bldP spid="102" grpId="1"/>
      <p:bldP spid="104" grpId="0"/>
      <p:bldP spid="104" grpId="1"/>
      <p:bldP spid="105" grpId="0"/>
      <p:bldP spid="105" grpId="1"/>
      <p:bldP spid="106" grpId="0"/>
      <p:bldP spid="106" grpId="1"/>
      <p:bldP spid="107" grpId="0"/>
      <p:bldP spid="107" grpId="1"/>
      <p:bldP spid="108" grpId="0"/>
      <p:bldP spid="108" grpId="1"/>
      <p:bldP spid="109" grpId="0"/>
      <p:bldP spid="109" grpId="1"/>
      <p:bldP spid="110" grpId="0"/>
      <p:bldP spid="110" grpId="1"/>
      <p:bldP spid="113" grpId="0"/>
      <p:bldP spid="113" grpId="1"/>
      <p:bldP spid="143" grpId="0" animBg="1"/>
      <p:bldP spid="144" grpId="0" animBg="1"/>
      <p:bldP spid="145" grpId="0" animBg="1"/>
      <p:bldP spid="146" grpId="0" animBg="1"/>
      <p:bldP spid="15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타원 10"/>
          <p:cNvSpPr/>
          <p:nvPr/>
        </p:nvSpPr>
        <p:spPr>
          <a:xfrm>
            <a:off x="297367" y="2880225"/>
            <a:ext cx="101600" cy="1016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297367" y="3068720"/>
            <a:ext cx="101600" cy="1016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297367" y="3257215"/>
            <a:ext cx="101600" cy="1016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297367" y="3445710"/>
            <a:ext cx="101600" cy="1016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297367" y="3634205"/>
            <a:ext cx="101600" cy="1016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94180" y="6410325"/>
            <a:ext cx="204787" cy="204787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0853737" y="72787"/>
            <a:ext cx="1438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HRPMS</a:t>
            </a:r>
          </a:p>
          <a:p>
            <a:pPr algn="ctr"/>
            <a:r>
              <a:rPr lang="en-US" altLang="ko-KR" sz="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Human Resource Property Management System</a:t>
            </a:r>
            <a:endParaRPr lang="ko-KR" altLang="en-US" sz="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40" name="TextBox 239"/>
          <p:cNvSpPr txBox="1"/>
          <p:nvPr/>
        </p:nvSpPr>
        <p:spPr>
          <a:xfrm>
            <a:off x="-1573968" y="3408"/>
            <a:ext cx="4430674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600" dirty="0" smtClean="0">
                <a:solidFill>
                  <a:srgbClr val="C00000">
                    <a:alpha val="10000"/>
                  </a:srgb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HR</a:t>
            </a:r>
          </a:p>
        </p:txBody>
      </p:sp>
      <p:sp>
        <p:nvSpPr>
          <p:cNvPr id="241" name="TextBox 240"/>
          <p:cNvSpPr txBox="1"/>
          <p:nvPr/>
        </p:nvSpPr>
        <p:spPr>
          <a:xfrm>
            <a:off x="8202917" y="3580885"/>
            <a:ext cx="6216653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600" dirty="0" smtClean="0">
                <a:solidFill>
                  <a:srgbClr val="C00000">
                    <a:alpha val="10000"/>
                  </a:srgb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PMS</a:t>
            </a:r>
          </a:p>
        </p:txBody>
      </p:sp>
      <p:sp>
        <p:nvSpPr>
          <p:cNvPr id="242" name="TextBox 241"/>
          <p:cNvSpPr txBox="1"/>
          <p:nvPr/>
        </p:nvSpPr>
        <p:spPr>
          <a:xfrm>
            <a:off x="1639416" y="554777"/>
            <a:ext cx="15991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solidFill>
                  <a:srgbClr val="C00000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개발 동기</a:t>
            </a:r>
            <a:endParaRPr lang="ko-KR" altLang="en-US" sz="2400" dirty="0">
              <a:solidFill>
                <a:srgbClr val="C00000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grpSp>
        <p:nvGrpSpPr>
          <p:cNvPr id="243" name="그룹 242"/>
          <p:cNvGrpSpPr/>
          <p:nvPr/>
        </p:nvGrpSpPr>
        <p:grpSpPr>
          <a:xfrm>
            <a:off x="6886446" y="631568"/>
            <a:ext cx="2880108" cy="6005273"/>
            <a:chOff x="2024082" y="442119"/>
            <a:chExt cx="2880108" cy="6005273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211" name="모서리가 둥근 직사각형 210"/>
            <p:cNvSpPr/>
            <p:nvPr/>
          </p:nvSpPr>
          <p:spPr>
            <a:xfrm>
              <a:off x="2024082" y="442119"/>
              <a:ext cx="2880108" cy="6005273"/>
            </a:xfrm>
            <a:prstGeom prst="roundRect">
              <a:avLst/>
            </a:prstGeom>
            <a:solidFill>
              <a:schemeClr val="bg1"/>
            </a:solidFill>
            <a:ln w="920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8" name="모서리가 둥근 직사각형 217"/>
            <p:cNvSpPr/>
            <p:nvPr/>
          </p:nvSpPr>
          <p:spPr>
            <a:xfrm>
              <a:off x="2755850" y="442119"/>
              <a:ext cx="1416571" cy="277318"/>
            </a:xfrm>
            <a:prstGeom prst="roundRect">
              <a:avLst/>
            </a:prstGeom>
            <a:solidFill>
              <a:srgbClr val="C00000"/>
            </a:solidFill>
            <a:ln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02" name="직선 연결선 201"/>
            <p:cNvCxnSpPr/>
            <p:nvPr/>
          </p:nvCxnSpPr>
          <p:spPr>
            <a:xfrm>
              <a:off x="2405975" y="3141851"/>
              <a:ext cx="2146300" cy="0"/>
            </a:xfrm>
            <a:prstGeom prst="line">
              <a:avLst/>
            </a:prstGeom>
            <a:ln w="120650" cap="rnd">
              <a:solidFill>
                <a:srgbClr val="FF8B8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 197"/>
            <p:cNvCxnSpPr/>
            <p:nvPr/>
          </p:nvCxnSpPr>
          <p:spPr>
            <a:xfrm>
              <a:off x="2405975" y="3141851"/>
              <a:ext cx="1651000" cy="0"/>
            </a:xfrm>
            <a:prstGeom prst="line">
              <a:avLst/>
            </a:prstGeom>
            <a:ln w="120650" cap="rnd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직선 연결선 203"/>
            <p:cNvCxnSpPr/>
            <p:nvPr/>
          </p:nvCxnSpPr>
          <p:spPr>
            <a:xfrm>
              <a:off x="2405975" y="2381912"/>
              <a:ext cx="2146300" cy="0"/>
            </a:xfrm>
            <a:prstGeom prst="line">
              <a:avLst/>
            </a:prstGeom>
            <a:ln w="120650" cap="rnd">
              <a:solidFill>
                <a:srgbClr val="FF8B8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직선 연결선 204"/>
            <p:cNvCxnSpPr/>
            <p:nvPr/>
          </p:nvCxnSpPr>
          <p:spPr>
            <a:xfrm>
              <a:off x="2405975" y="2381912"/>
              <a:ext cx="333375" cy="0"/>
            </a:xfrm>
            <a:prstGeom prst="line">
              <a:avLst/>
            </a:prstGeom>
            <a:ln w="120650" cap="rnd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19" name="그룹 1009"/>
            <p:cNvGrpSpPr/>
            <p:nvPr/>
          </p:nvGrpSpPr>
          <p:grpSpPr>
            <a:xfrm>
              <a:off x="2456744" y="3827767"/>
              <a:ext cx="2224609" cy="2143967"/>
              <a:chOff x="1132635" y="3648503"/>
              <a:chExt cx="2656697" cy="2560392"/>
            </a:xfrm>
          </p:grpSpPr>
          <p:pic>
            <p:nvPicPr>
              <p:cNvPr id="220" name="Object 30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132635" y="3648503"/>
                <a:ext cx="2656697" cy="2560392"/>
              </a:xfrm>
              <a:prstGeom prst="rect">
                <a:avLst/>
              </a:prstGeom>
            </p:spPr>
          </p:pic>
        </p:grpSp>
        <p:grpSp>
          <p:nvGrpSpPr>
            <p:cNvPr id="225" name="그룹 224"/>
            <p:cNvGrpSpPr/>
            <p:nvPr/>
          </p:nvGrpSpPr>
          <p:grpSpPr>
            <a:xfrm>
              <a:off x="2405975" y="689964"/>
              <a:ext cx="139547" cy="108736"/>
              <a:chOff x="9461653" y="2552077"/>
              <a:chExt cx="139547" cy="108736"/>
            </a:xfrm>
          </p:grpSpPr>
          <p:cxnSp>
            <p:nvCxnSpPr>
              <p:cNvPr id="221" name="직선 연결선 220"/>
              <p:cNvCxnSpPr/>
              <p:nvPr/>
            </p:nvCxnSpPr>
            <p:spPr>
              <a:xfrm>
                <a:off x="9461653" y="2552077"/>
                <a:ext cx="139547" cy="0"/>
              </a:xfrm>
              <a:prstGeom prst="line">
                <a:avLst/>
              </a:prstGeom>
              <a:ln w="28575" cap="sq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직선 연결선 222"/>
              <p:cNvCxnSpPr/>
              <p:nvPr/>
            </p:nvCxnSpPr>
            <p:spPr>
              <a:xfrm>
                <a:off x="9461653" y="2606052"/>
                <a:ext cx="139547" cy="0"/>
              </a:xfrm>
              <a:prstGeom prst="line">
                <a:avLst/>
              </a:prstGeom>
              <a:ln w="28575" cap="sq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직선 연결선 223"/>
              <p:cNvCxnSpPr/>
              <p:nvPr/>
            </p:nvCxnSpPr>
            <p:spPr>
              <a:xfrm>
                <a:off x="9461653" y="2660813"/>
                <a:ext cx="139547" cy="0"/>
              </a:xfrm>
              <a:prstGeom prst="line">
                <a:avLst/>
              </a:prstGeom>
              <a:ln w="28575" cap="sq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9" name="그룹 238"/>
            <p:cNvGrpSpPr/>
            <p:nvPr/>
          </p:nvGrpSpPr>
          <p:grpSpPr>
            <a:xfrm>
              <a:off x="4382749" y="644244"/>
              <a:ext cx="182186" cy="179069"/>
              <a:chOff x="7373599" y="607177"/>
              <a:chExt cx="182186" cy="179069"/>
            </a:xfrm>
          </p:grpSpPr>
          <p:sp>
            <p:nvSpPr>
              <p:cNvPr id="226" name="타원 225"/>
              <p:cNvSpPr/>
              <p:nvPr/>
            </p:nvSpPr>
            <p:spPr>
              <a:xfrm flipH="1" flipV="1">
                <a:off x="7373599" y="607178"/>
                <a:ext cx="45719" cy="45719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7" name="타원 226"/>
              <p:cNvSpPr/>
              <p:nvPr/>
            </p:nvSpPr>
            <p:spPr>
              <a:xfrm flipH="1" flipV="1">
                <a:off x="7441831" y="607178"/>
                <a:ext cx="45719" cy="45719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8" name="타원 227"/>
              <p:cNvSpPr/>
              <p:nvPr/>
            </p:nvSpPr>
            <p:spPr>
              <a:xfrm flipH="1" flipV="1">
                <a:off x="7507877" y="607177"/>
                <a:ext cx="45719" cy="45719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0" name="타원 229"/>
              <p:cNvSpPr/>
              <p:nvPr/>
            </p:nvSpPr>
            <p:spPr>
              <a:xfrm flipH="1" flipV="1">
                <a:off x="7375788" y="673853"/>
                <a:ext cx="45719" cy="45719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1" name="타원 230"/>
              <p:cNvSpPr/>
              <p:nvPr/>
            </p:nvSpPr>
            <p:spPr>
              <a:xfrm flipH="1" flipV="1">
                <a:off x="7444020" y="673853"/>
                <a:ext cx="45719" cy="45719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2" name="타원 231"/>
              <p:cNvSpPr/>
              <p:nvPr/>
            </p:nvSpPr>
            <p:spPr>
              <a:xfrm flipH="1" flipV="1">
                <a:off x="7510066" y="673852"/>
                <a:ext cx="45719" cy="45719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3" name="타원 232"/>
              <p:cNvSpPr/>
              <p:nvPr/>
            </p:nvSpPr>
            <p:spPr>
              <a:xfrm flipH="1" flipV="1">
                <a:off x="7374815" y="740527"/>
                <a:ext cx="45719" cy="45719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4" name="타원 233"/>
              <p:cNvSpPr/>
              <p:nvPr/>
            </p:nvSpPr>
            <p:spPr>
              <a:xfrm flipH="1" flipV="1">
                <a:off x="7443047" y="740527"/>
                <a:ext cx="45719" cy="45719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5" name="타원 234"/>
              <p:cNvSpPr/>
              <p:nvPr/>
            </p:nvSpPr>
            <p:spPr>
              <a:xfrm flipH="1" flipV="1">
                <a:off x="7509093" y="740526"/>
                <a:ext cx="45719" cy="45719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36" name="TextBox 235"/>
            <p:cNvSpPr txBox="1"/>
            <p:nvPr/>
          </p:nvSpPr>
          <p:spPr>
            <a:xfrm>
              <a:off x="2592074" y="988238"/>
              <a:ext cx="181183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 smtClean="0"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COVID-19</a:t>
              </a:r>
              <a:endParaRPr lang="ko-KR" altLang="en-US" sz="2400" dirty="0"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237" name="TextBox 236"/>
            <p:cNvSpPr txBox="1"/>
            <p:nvPr/>
          </p:nvSpPr>
          <p:spPr>
            <a:xfrm>
              <a:off x="2325560" y="2576310"/>
              <a:ext cx="181183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 smtClean="0"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피로도 증가</a:t>
              </a:r>
              <a:endParaRPr lang="ko-KR" altLang="en-US" sz="2400" dirty="0"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238" name="TextBox 237"/>
            <p:cNvSpPr txBox="1"/>
            <p:nvPr/>
          </p:nvSpPr>
          <p:spPr>
            <a:xfrm>
              <a:off x="2325560" y="1833979"/>
              <a:ext cx="181183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 smtClean="0"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일 효율 감소</a:t>
              </a:r>
              <a:endParaRPr lang="ko-KR" altLang="en-US" sz="2400" dirty="0"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</p:grpSp>
      <p:sp>
        <p:nvSpPr>
          <p:cNvPr id="244" name="TextBox 243"/>
          <p:cNvSpPr txBox="1"/>
          <p:nvPr/>
        </p:nvSpPr>
        <p:spPr>
          <a:xfrm>
            <a:off x="1547169" y="1308830"/>
            <a:ext cx="39672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rgbClr val="C00000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COVID-19 </a:t>
            </a:r>
            <a:r>
              <a:rPr lang="ko-KR" altLang="en-US" sz="3200" dirty="0" smtClean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의 영향</a:t>
            </a:r>
            <a:endParaRPr lang="ko-KR" altLang="en-US" sz="3200" dirty="0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245" name="TextBox 244"/>
          <p:cNvSpPr txBox="1"/>
          <p:nvPr/>
        </p:nvSpPr>
        <p:spPr>
          <a:xfrm>
            <a:off x="1625559" y="4904324"/>
            <a:ext cx="396727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매일 증가하는 </a:t>
            </a:r>
            <a:r>
              <a:rPr lang="ko-KR" altLang="en-US" sz="2000" dirty="0" smtClean="0">
                <a:solidFill>
                  <a:srgbClr val="C00000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코로나</a:t>
            </a:r>
            <a:r>
              <a:rPr lang="ko-KR" altLang="en-US" sz="2000" dirty="0" smtClean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와</a:t>
            </a:r>
            <a:endParaRPr lang="en-US" altLang="ko-KR" sz="2000" dirty="0" smtClean="0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r>
              <a:rPr lang="ko-KR" altLang="en-US" sz="2000" dirty="0" smtClean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매일 감소하는 </a:t>
            </a:r>
            <a:r>
              <a:rPr lang="ko-KR" altLang="en-US" sz="2000" dirty="0" smtClean="0">
                <a:solidFill>
                  <a:srgbClr val="C00000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일자리</a:t>
            </a:r>
            <a:r>
              <a:rPr lang="ko-KR" altLang="en-US" sz="2000" dirty="0" smtClean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로 인하여</a:t>
            </a:r>
            <a:endParaRPr lang="en-US" altLang="ko-KR" sz="2000" dirty="0" smtClean="0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r>
              <a:rPr lang="ko-KR" altLang="en-US" sz="2000" dirty="0" smtClean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남은 직원의 </a:t>
            </a:r>
            <a:r>
              <a:rPr lang="ko-KR" altLang="en-US" sz="2000" dirty="0" smtClean="0">
                <a:solidFill>
                  <a:srgbClr val="C00000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피로도 증가</a:t>
            </a:r>
            <a:r>
              <a:rPr lang="ko-KR" altLang="en-US" sz="2000" dirty="0" smtClean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와</a:t>
            </a:r>
            <a:endParaRPr lang="en-US" altLang="ko-KR" sz="2000" dirty="0" smtClean="0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r>
              <a:rPr lang="ko-KR" altLang="en-US" sz="2000" dirty="0" smtClean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일의 효율의 </a:t>
            </a:r>
            <a:r>
              <a:rPr lang="ko-KR" altLang="en-US" sz="2000" dirty="0" smtClean="0">
                <a:solidFill>
                  <a:srgbClr val="C00000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감소되고</a:t>
            </a:r>
            <a:r>
              <a:rPr lang="ko-KR" altLang="en-US" sz="2000" dirty="0" smtClean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 있음</a:t>
            </a:r>
            <a:r>
              <a:rPr lang="ko-KR" altLang="en-US" sz="2000" dirty="0" smtClean="0">
                <a:solidFill>
                  <a:srgbClr val="C00000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 </a:t>
            </a:r>
            <a:endParaRPr lang="ko-KR" altLang="en-US" sz="2000" dirty="0">
              <a:solidFill>
                <a:srgbClr val="C00000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41" name="모서리가 둥근 직사각형 40"/>
          <p:cNvSpPr/>
          <p:nvPr/>
        </p:nvSpPr>
        <p:spPr>
          <a:xfrm>
            <a:off x="1659068" y="1039028"/>
            <a:ext cx="1416571" cy="277318"/>
          </a:xfrm>
          <a:prstGeom prst="roundRect">
            <a:avLst/>
          </a:prstGeom>
          <a:solidFill>
            <a:srgbClr val="C00000"/>
          </a:solidFill>
          <a:ln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주요 문제</a:t>
            </a:r>
            <a:endParaRPr lang="ko-KR" altLang="en-US" dirty="0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1547169" y="1893605"/>
            <a:ext cx="3616502" cy="0"/>
          </a:xfrm>
          <a:prstGeom prst="line">
            <a:avLst/>
          </a:prstGeom>
          <a:ln w="317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그룹 43"/>
          <p:cNvGrpSpPr/>
          <p:nvPr/>
        </p:nvGrpSpPr>
        <p:grpSpPr>
          <a:xfrm>
            <a:off x="2592677" y="2423487"/>
            <a:ext cx="1636038" cy="2293794"/>
            <a:chOff x="3332991" y="466994"/>
            <a:chExt cx="4111149" cy="5764002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45" name="Freeform 1301"/>
            <p:cNvSpPr>
              <a:spLocks noChangeAspect="1"/>
            </p:cNvSpPr>
            <p:nvPr/>
          </p:nvSpPr>
          <p:spPr bwMode="auto">
            <a:xfrm>
              <a:off x="4511258" y="466994"/>
              <a:ext cx="1909954" cy="1768142"/>
            </a:xfrm>
            <a:custGeom>
              <a:avLst/>
              <a:gdLst>
                <a:gd name="T0" fmla="*/ 4010 w 7322"/>
                <a:gd name="T1" fmla="*/ 0 h 6252"/>
                <a:gd name="T2" fmla="*/ 3938 w 7322"/>
                <a:gd name="T3" fmla="*/ 540 h 6252"/>
                <a:gd name="T4" fmla="*/ 3818 w 7322"/>
                <a:gd name="T5" fmla="*/ 912 h 6252"/>
                <a:gd name="T6" fmla="*/ 3614 w 7322"/>
                <a:gd name="T7" fmla="*/ 624 h 6252"/>
                <a:gd name="T8" fmla="*/ 3074 w 7322"/>
                <a:gd name="T9" fmla="*/ 756 h 6252"/>
                <a:gd name="T10" fmla="*/ 2966 w 7322"/>
                <a:gd name="T11" fmla="*/ 1236 h 6252"/>
                <a:gd name="T12" fmla="*/ 1514 w 7322"/>
                <a:gd name="T13" fmla="*/ 1008 h 6252"/>
                <a:gd name="T14" fmla="*/ 986 w 7322"/>
                <a:gd name="T15" fmla="*/ 1200 h 6252"/>
                <a:gd name="T16" fmla="*/ 626 w 7322"/>
                <a:gd name="T17" fmla="*/ 1092 h 6252"/>
                <a:gd name="T18" fmla="*/ 0 w 7322"/>
                <a:gd name="T19" fmla="*/ 1203 h 6252"/>
                <a:gd name="T20" fmla="*/ 194 w 7322"/>
                <a:gd name="T21" fmla="*/ 1774 h 6252"/>
                <a:gd name="T22" fmla="*/ 650 w 7322"/>
                <a:gd name="T23" fmla="*/ 1932 h 6252"/>
                <a:gd name="T24" fmla="*/ 986 w 7322"/>
                <a:gd name="T25" fmla="*/ 2040 h 6252"/>
                <a:gd name="T26" fmla="*/ 1441 w 7322"/>
                <a:gd name="T27" fmla="*/ 2698 h 6252"/>
                <a:gd name="T28" fmla="*/ 1273 w 7322"/>
                <a:gd name="T29" fmla="*/ 3001 h 6252"/>
                <a:gd name="T30" fmla="*/ 1201 w 7322"/>
                <a:gd name="T31" fmla="*/ 3290 h 6252"/>
                <a:gd name="T32" fmla="*/ 1370 w 7322"/>
                <a:gd name="T33" fmla="*/ 3650 h 6252"/>
                <a:gd name="T34" fmla="*/ 1514 w 7322"/>
                <a:gd name="T35" fmla="*/ 3912 h 6252"/>
                <a:gd name="T36" fmla="*/ 1946 w 7322"/>
                <a:gd name="T37" fmla="*/ 3948 h 6252"/>
                <a:gd name="T38" fmla="*/ 2219 w 7322"/>
                <a:gd name="T39" fmla="*/ 4299 h 6252"/>
                <a:gd name="T40" fmla="*/ 2198 w 7322"/>
                <a:gd name="T41" fmla="*/ 4788 h 6252"/>
                <a:gd name="T42" fmla="*/ 2045 w 7322"/>
                <a:gd name="T43" fmla="*/ 5373 h 6252"/>
                <a:gd name="T44" fmla="*/ 2158 w 7322"/>
                <a:gd name="T45" fmla="*/ 5860 h 6252"/>
                <a:gd name="T46" fmla="*/ 2680 w 7322"/>
                <a:gd name="T47" fmla="*/ 5759 h 6252"/>
                <a:gd name="T48" fmla="*/ 2855 w 7322"/>
                <a:gd name="T49" fmla="*/ 5345 h 6252"/>
                <a:gd name="T50" fmla="*/ 3110 w 7322"/>
                <a:gd name="T51" fmla="*/ 5688 h 6252"/>
                <a:gd name="T52" fmla="*/ 3671 w 7322"/>
                <a:gd name="T53" fmla="*/ 5471 h 6252"/>
                <a:gd name="T54" fmla="*/ 3895 w 7322"/>
                <a:gd name="T55" fmla="*/ 5737 h 6252"/>
                <a:gd name="T56" fmla="*/ 4199 w 7322"/>
                <a:gd name="T57" fmla="*/ 5842 h 6252"/>
                <a:gd name="T58" fmla="*/ 4865 w 7322"/>
                <a:gd name="T59" fmla="*/ 6252 h 6252"/>
                <a:gd name="T60" fmla="*/ 5402 w 7322"/>
                <a:gd name="T61" fmla="*/ 6095 h 6252"/>
                <a:gd name="T62" fmla="*/ 5884 w 7322"/>
                <a:gd name="T63" fmla="*/ 6229 h 6252"/>
                <a:gd name="T64" fmla="*/ 6136 w 7322"/>
                <a:gd name="T65" fmla="*/ 6157 h 6252"/>
                <a:gd name="T66" fmla="*/ 6457 w 7322"/>
                <a:gd name="T67" fmla="*/ 6167 h 6252"/>
                <a:gd name="T68" fmla="*/ 7064 w 7322"/>
                <a:gd name="T69" fmla="*/ 5932 h 6252"/>
                <a:gd name="T70" fmla="*/ 7307 w 7322"/>
                <a:gd name="T71" fmla="*/ 5651 h 6252"/>
                <a:gd name="T72" fmla="*/ 7238 w 7322"/>
                <a:gd name="T73" fmla="*/ 5148 h 6252"/>
                <a:gd name="T74" fmla="*/ 6674 w 7322"/>
                <a:gd name="T75" fmla="*/ 4428 h 6252"/>
                <a:gd name="T76" fmla="*/ 6566 w 7322"/>
                <a:gd name="T77" fmla="*/ 4080 h 6252"/>
                <a:gd name="T78" fmla="*/ 6350 w 7322"/>
                <a:gd name="T79" fmla="*/ 3900 h 6252"/>
                <a:gd name="T80" fmla="*/ 6374 w 7322"/>
                <a:gd name="T81" fmla="*/ 3684 h 6252"/>
                <a:gd name="T82" fmla="*/ 6014 w 7322"/>
                <a:gd name="T83" fmla="*/ 3312 h 6252"/>
                <a:gd name="T84" fmla="*/ 5342 w 7322"/>
                <a:gd name="T85" fmla="*/ 2280 h 6252"/>
                <a:gd name="T86" fmla="*/ 4862 w 7322"/>
                <a:gd name="T87" fmla="*/ 1656 h 6252"/>
                <a:gd name="T88" fmla="*/ 4478 w 7322"/>
                <a:gd name="T89" fmla="*/ 804 h 6252"/>
                <a:gd name="T90" fmla="*/ 4250 w 7322"/>
                <a:gd name="T91" fmla="*/ 108 h 6252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7322"/>
                <a:gd name="T139" fmla="*/ 0 h 6252"/>
                <a:gd name="T140" fmla="*/ 7322 w 7322"/>
                <a:gd name="T141" fmla="*/ 6252 h 6252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7322" h="6252">
                  <a:moveTo>
                    <a:pt x="4250" y="108"/>
                  </a:moveTo>
                  <a:lnTo>
                    <a:pt x="4010" y="0"/>
                  </a:lnTo>
                  <a:lnTo>
                    <a:pt x="3902" y="108"/>
                  </a:lnTo>
                  <a:lnTo>
                    <a:pt x="3938" y="540"/>
                  </a:lnTo>
                  <a:lnTo>
                    <a:pt x="3830" y="684"/>
                  </a:lnTo>
                  <a:lnTo>
                    <a:pt x="3818" y="912"/>
                  </a:lnTo>
                  <a:lnTo>
                    <a:pt x="3710" y="936"/>
                  </a:lnTo>
                  <a:lnTo>
                    <a:pt x="3614" y="624"/>
                  </a:lnTo>
                  <a:lnTo>
                    <a:pt x="3182" y="624"/>
                  </a:lnTo>
                  <a:lnTo>
                    <a:pt x="3074" y="756"/>
                  </a:lnTo>
                  <a:lnTo>
                    <a:pt x="3110" y="1080"/>
                  </a:lnTo>
                  <a:lnTo>
                    <a:pt x="2966" y="1236"/>
                  </a:lnTo>
                  <a:lnTo>
                    <a:pt x="1598" y="1212"/>
                  </a:lnTo>
                  <a:lnTo>
                    <a:pt x="1514" y="1008"/>
                  </a:lnTo>
                  <a:lnTo>
                    <a:pt x="1202" y="1008"/>
                  </a:lnTo>
                  <a:lnTo>
                    <a:pt x="986" y="1200"/>
                  </a:lnTo>
                  <a:lnTo>
                    <a:pt x="722" y="1260"/>
                  </a:lnTo>
                  <a:lnTo>
                    <a:pt x="626" y="1092"/>
                  </a:lnTo>
                  <a:lnTo>
                    <a:pt x="410" y="984"/>
                  </a:lnTo>
                  <a:lnTo>
                    <a:pt x="0" y="1203"/>
                  </a:lnTo>
                  <a:lnTo>
                    <a:pt x="50" y="1476"/>
                  </a:lnTo>
                  <a:lnTo>
                    <a:pt x="194" y="1774"/>
                  </a:lnTo>
                  <a:lnTo>
                    <a:pt x="482" y="1776"/>
                  </a:lnTo>
                  <a:lnTo>
                    <a:pt x="650" y="1932"/>
                  </a:lnTo>
                  <a:lnTo>
                    <a:pt x="830" y="1932"/>
                  </a:lnTo>
                  <a:lnTo>
                    <a:pt x="986" y="2040"/>
                  </a:lnTo>
                  <a:lnTo>
                    <a:pt x="1262" y="2466"/>
                  </a:lnTo>
                  <a:lnTo>
                    <a:pt x="1441" y="2698"/>
                  </a:lnTo>
                  <a:lnTo>
                    <a:pt x="1418" y="2892"/>
                  </a:lnTo>
                  <a:lnTo>
                    <a:pt x="1273" y="3001"/>
                  </a:lnTo>
                  <a:lnTo>
                    <a:pt x="1274" y="3168"/>
                  </a:lnTo>
                  <a:lnTo>
                    <a:pt x="1201" y="3290"/>
                  </a:lnTo>
                  <a:lnTo>
                    <a:pt x="1238" y="3504"/>
                  </a:lnTo>
                  <a:lnTo>
                    <a:pt x="1370" y="3650"/>
                  </a:lnTo>
                  <a:lnTo>
                    <a:pt x="1370" y="3852"/>
                  </a:lnTo>
                  <a:lnTo>
                    <a:pt x="1514" y="3912"/>
                  </a:lnTo>
                  <a:lnTo>
                    <a:pt x="1718" y="3960"/>
                  </a:lnTo>
                  <a:lnTo>
                    <a:pt x="1946" y="3948"/>
                  </a:lnTo>
                  <a:lnTo>
                    <a:pt x="2207" y="4074"/>
                  </a:lnTo>
                  <a:lnTo>
                    <a:pt x="2219" y="4299"/>
                  </a:lnTo>
                  <a:lnTo>
                    <a:pt x="2054" y="4512"/>
                  </a:lnTo>
                  <a:lnTo>
                    <a:pt x="2198" y="4788"/>
                  </a:lnTo>
                  <a:lnTo>
                    <a:pt x="2045" y="5111"/>
                  </a:lnTo>
                  <a:lnTo>
                    <a:pt x="2045" y="5373"/>
                  </a:lnTo>
                  <a:lnTo>
                    <a:pt x="2047" y="5744"/>
                  </a:lnTo>
                  <a:lnTo>
                    <a:pt x="2158" y="5860"/>
                  </a:lnTo>
                  <a:lnTo>
                    <a:pt x="2524" y="5879"/>
                  </a:lnTo>
                  <a:lnTo>
                    <a:pt x="2680" y="5759"/>
                  </a:lnTo>
                  <a:lnTo>
                    <a:pt x="2699" y="5485"/>
                  </a:lnTo>
                  <a:lnTo>
                    <a:pt x="2855" y="5345"/>
                  </a:lnTo>
                  <a:lnTo>
                    <a:pt x="2891" y="5532"/>
                  </a:lnTo>
                  <a:lnTo>
                    <a:pt x="3110" y="5688"/>
                  </a:lnTo>
                  <a:lnTo>
                    <a:pt x="3413" y="5481"/>
                  </a:lnTo>
                  <a:lnTo>
                    <a:pt x="3671" y="5471"/>
                  </a:lnTo>
                  <a:lnTo>
                    <a:pt x="3793" y="5668"/>
                  </a:lnTo>
                  <a:lnTo>
                    <a:pt x="3895" y="5737"/>
                  </a:lnTo>
                  <a:lnTo>
                    <a:pt x="3908" y="5877"/>
                  </a:lnTo>
                  <a:lnTo>
                    <a:pt x="4199" y="5842"/>
                  </a:lnTo>
                  <a:lnTo>
                    <a:pt x="4702" y="6101"/>
                  </a:lnTo>
                  <a:lnTo>
                    <a:pt x="4865" y="6252"/>
                  </a:lnTo>
                  <a:lnTo>
                    <a:pt x="5306" y="6228"/>
                  </a:lnTo>
                  <a:lnTo>
                    <a:pt x="5402" y="6095"/>
                  </a:lnTo>
                  <a:lnTo>
                    <a:pt x="5626" y="6094"/>
                  </a:lnTo>
                  <a:lnTo>
                    <a:pt x="5884" y="6229"/>
                  </a:lnTo>
                  <a:lnTo>
                    <a:pt x="5980" y="6133"/>
                  </a:lnTo>
                  <a:lnTo>
                    <a:pt x="6136" y="6157"/>
                  </a:lnTo>
                  <a:lnTo>
                    <a:pt x="6263" y="6062"/>
                  </a:lnTo>
                  <a:lnTo>
                    <a:pt x="6457" y="6167"/>
                  </a:lnTo>
                  <a:lnTo>
                    <a:pt x="6959" y="6133"/>
                  </a:lnTo>
                  <a:lnTo>
                    <a:pt x="7064" y="5932"/>
                  </a:lnTo>
                  <a:lnTo>
                    <a:pt x="7142" y="5832"/>
                  </a:lnTo>
                  <a:lnTo>
                    <a:pt x="7307" y="5651"/>
                  </a:lnTo>
                  <a:lnTo>
                    <a:pt x="7322" y="5364"/>
                  </a:lnTo>
                  <a:lnTo>
                    <a:pt x="7238" y="5148"/>
                  </a:lnTo>
                  <a:lnTo>
                    <a:pt x="7250" y="4968"/>
                  </a:lnTo>
                  <a:lnTo>
                    <a:pt x="6674" y="4428"/>
                  </a:lnTo>
                  <a:lnTo>
                    <a:pt x="6566" y="4212"/>
                  </a:lnTo>
                  <a:lnTo>
                    <a:pt x="6566" y="4080"/>
                  </a:lnTo>
                  <a:lnTo>
                    <a:pt x="6530" y="3960"/>
                  </a:lnTo>
                  <a:lnTo>
                    <a:pt x="6350" y="3900"/>
                  </a:lnTo>
                  <a:lnTo>
                    <a:pt x="6278" y="3792"/>
                  </a:lnTo>
                  <a:lnTo>
                    <a:pt x="6374" y="3684"/>
                  </a:lnTo>
                  <a:lnTo>
                    <a:pt x="6386" y="3540"/>
                  </a:lnTo>
                  <a:lnTo>
                    <a:pt x="6014" y="3312"/>
                  </a:lnTo>
                  <a:lnTo>
                    <a:pt x="5582" y="2808"/>
                  </a:lnTo>
                  <a:lnTo>
                    <a:pt x="5342" y="2280"/>
                  </a:lnTo>
                  <a:lnTo>
                    <a:pt x="5198" y="2088"/>
                  </a:lnTo>
                  <a:lnTo>
                    <a:pt x="4862" y="1656"/>
                  </a:lnTo>
                  <a:lnTo>
                    <a:pt x="4838" y="1380"/>
                  </a:lnTo>
                  <a:lnTo>
                    <a:pt x="4478" y="804"/>
                  </a:lnTo>
                  <a:lnTo>
                    <a:pt x="4466" y="552"/>
                  </a:lnTo>
                  <a:lnTo>
                    <a:pt x="4250" y="108"/>
                  </a:lnTo>
                  <a:close/>
                </a:path>
              </a:pathLst>
            </a:custGeom>
            <a:solidFill>
              <a:srgbClr val="FF9F9F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>
              <a:defPPr>
                <a:defRPr lang="ko-KR"/>
              </a:defPPr>
              <a:lvl1pPr algn="ctr" rtl="0" fontAlgn="base" latinLnBrk="1">
                <a:spcBef>
                  <a:spcPct val="50000"/>
                </a:spcBef>
                <a:spcAft>
                  <a:spcPct val="0"/>
                </a:spcAft>
                <a:defRPr kumimoji="1" sz="1200" b="1" kern="1200">
                  <a:solidFill>
                    <a:schemeClr val="tx1"/>
                  </a:solidFill>
                  <a:latin typeface="Arial" pitchFamily="34" charset="0"/>
                  <a:ea typeface="돋움" pitchFamily="50" charset="-127"/>
                  <a:cs typeface="+mn-cs"/>
                </a:defRPr>
              </a:lvl1pPr>
              <a:lvl2pPr marL="457200" algn="ctr" rtl="0" fontAlgn="base" latinLnBrk="1">
                <a:spcBef>
                  <a:spcPct val="50000"/>
                </a:spcBef>
                <a:spcAft>
                  <a:spcPct val="0"/>
                </a:spcAft>
                <a:defRPr kumimoji="1" sz="1200" b="1" kern="1200">
                  <a:solidFill>
                    <a:schemeClr val="tx1"/>
                  </a:solidFill>
                  <a:latin typeface="Arial" pitchFamily="34" charset="0"/>
                  <a:ea typeface="돋움" pitchFamily="50" charset="-127"/>
                  <a:cs typeface="+mn-cs"/>
                </a:defRPr>
              </a:lvl2pPr>
              <a:lvl3pPr marL="914400" algn="ctr" rtl="0" fontAlgn="base" latinLnBrk="1">
                <a:spcBef>
                  <a:spcPct val="50000"/>
                </a:spcBef>
                <a:spcAft>
                  <a:spcPct val="0"/>
                </a:spcAft>
                <a:defRPr kumimoji="1" sz="1200" b="1" kern="1200">
                  <a:solidFill>
                    <a:schemeClr val="tx1"/>
                  </a:solidFill>
                  <a:latin typeface="Arial" pitchFamily="34" charset="0"/>
                  <a:ea typeface="돋움" pitchFamily="50" charset="-127"/>
                  <a:cs typeface="+mn-cs"/>
                </a:defRPr>
              </a:lvl3pPr>
              <a:lvl4pPr marL="1371600" algn="ctr" rtl="0" fontAlgn="base" latinLnBrk="1">
                <a:spcBef>
                  <a:spcPct val="50000"/>
                </a:spcBef>
                <a:spcAft>
                  <a:spcPct val="0"/>
                </a:spcAft>
                <a:defRPr kumimoji="1" sz="1200" b="1" kern="1200">
                  <a:solidFill>
                    <a:schemeClr val="tx1"/>
                  </a:solidFill>
                  <a:latin typeface="Arial" pitchFamily="34" charset="0"/>
                  <a:ea typeface="돋움" pitchFamily="50" charset="-127"/>
                  <a:cs typeface="+mn-cs"/>
                </a:defRPr>
              </a:lvl4pPr>
              <a:lvl5pPr marL="1828800" algn="ctr" rtl="0" fontAlgn="base" latinLnBrk="1">
                <a:spcBef>
                  <a:spcPct val="50000"/>
                </a:spcBef>
                <a:spcAft>
                  <a:spcPct val="0"/>
                </a:spcAft>
                <a:defRPr kumimoji="1" sz="1200" b="1" kern="1200">
                  <a:solidFill>
                    <a:schemeClr val="tx1"/>
                  </a:solidFill>
                  <a:latin typeface="Arial" pitchFamily="34" charset="0"/>
                  <a:ea typeface="돋움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b="1" kern="1200">
                  <a:solidFill>
                    <a:schemeClr val="tx1"/>
                  </a:solidFill>
                  <a:latin typeface="Arial" pitchFamily="34" charset="0"/>
                  <a:ea typeface="돋움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b="1" kern="1200">
                  <a:solidFill>
                    <a:schemeClr val="tx1"/>
                  </a:solidFill>
                  <a:latin typeface="Arial" pitchFamily="34" charset="0"/>
                  <a:ea typeface="돋움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b="1" kern="1200">
                  <a:solidFill>
                    <a:schemeClr val="tx1"/>
                  </a:solidFill>
                  <a:latin typeface="Arial" pitchFamily="34" charset="0"/>
                  <a:ea typeface="돋움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b="1" kern="1200">
                  <a:solidFill>
                    <a:schemeClr val="tx1"/>
                  </a:solidFill>
                  <a:latin typeface="Arial" pitchFamily="34" charset="0"/>
                  <a:ea typeface="돋움" pitchFamily="50" charset="-127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46" name="Freeform 1302"/>
            <p:cNvSpPr>
              <a:spLocks noChangeAspect="1"/>
            </p:cNvSpPr>
            <p:nvPr/>
          </p:nvSpPr>
          <p:spPr bwMode="auto">
            <a:xfrm>
              <a:off x="3966860" y="807500"/>
              <a:ext cx="1122966" cy="1605811"/>
            </a:xfrm>
            <a:custGeom>
              <a:avLst/>
              <a:gdLst>
                <a:gd name="T0" fmla="*/ 1872 w 4305"/>
                <a:gd name="T1" fmla="*/ 44 h 5678"/>
                <a:gd name="T2" fmla="*/ 1620 w 4305"/>
                <a:gd name="T3" fmla="*/ 176 h 5678"/>
                <a:gd name="T4" fmla="*/ 1374 w 4305"/>
                <a:gd name="T5" fmla="*/ 266 h 5678"/>
                <a:gd name="T6" fmla="*/ 1170 w 4305"/>
                <a:gd name="T7" fmla="*/ 206 h 5678"/>
                <a:gd name="T8" fmla="*/ 1122 w 4305"/>
                <a:gd name="T9" fmla="*/ 500 h 5678"/>
                <a:gd name="T10" fmla="*/ 816 w 4305"/>
                <a:gd name="T11" fmla="*/ 518 h 5678"/>
                <a:gd name="T12" fmla="*/ 870 w 4305"/>
                <a:gd name="T13" fmla="*/ 728 h 5678"/>
                <a:gd name="T14" fmla="*/ 1140 w 4305"/>
                <a:gd name="T15" fmla="*/ 698 h 5678"/>
                <a:gd name="T16" fmla="*/ 1098 w 4305"/>
                <a:gd name="T17" fmla="*/ 926 h 5678"/>
                <a:gd name="T18" fmla="*/ 882 w 4305"/>
                <a:gd name="T19" fmla="*/ 1202 h 5678"/>
                <a:gd name="T20" fmla="*/ 528 w 4305"/>
                <a:gd name="T21" fmla="*/ 1304 h 5678"/>
                <a:gd name="T22" fmla="*/ 702 w 4305"/>
                <a:gd name="T23" fmla="*/ 1490 h 5678"/>
                <a:gd name="T24" fmla="*/ 756 w 4305"/>
                <a:gd name="T25" fmla="*/ 1706 h 5678"/>
                <a:gd name="T26" fmla="*/ 528 w 4305"/>
                <a:gd name="T27" fmla="*/ 1724 h 5678"/>
                <a:gd name="T28" fmla="*/ 522 w 4305"/>
                <a:gd name="T29" fmla="*/ 1976 h 5678"/>
                <a:gd name="T30" fmla="*/ 215 w 4305"/>
                <a:gd name="T31" fmla="*/ 2005 h 5678"/>
                <a:gd name="T32" fmla="*/ 105 w 4305"/>
                <a:gd name="T33" fmla="*/ 2177 h 5678"/>
                <a:gd name="T34" fmla="*/ 54 w 4305"/>
                <a:gd name="T35" fmla="*/ 2425 h 5678"/>
                <a:gd name="T36" fmla="*/ 164 w 4305"/>
                <a:gd name="T37" fmla="*/ 2659 h 5678"/>
                <a:gd name="T38" fmla="*/ 76 w 4305"/>
                <a:gd name="T39" fmla="*/ 2878 h 5678"/>
                <a:gd name="T40" fmla="*/ 451 w 4305"/>
                <a:gd name="T41" fmla="*/ 2755 h 5678"/>
                <a:gd name="T42" fmla="*/ 566 w 4305"/>
                <a:gd name="T43" fmla="*/ 2707 h 5678"/>
                <a:gd name="T44" fmla="*/ 810 w 4305"/>
                <a:gd name="T45" fmla="*/ 2844 h 5678"/>
                <a:gd name="T46" fmla="*/ 903 w 4305"/>
                <a:gd name="T47" fmla="*/ 3042 h 5678"/>
                <a:gd name="T48" fmla="*/ 1044 w 4305"/>
                <a:gd name="T49" fmla="*/ 3198 h 5678"/>
                <a:gd name="T50" fmla="*/ 901 w 4305"/>
                <a:gd name="T51" fmla="*/ 3322 h 5678"/>
                <a:gd name="T52" fmla="*/ 872 w 4305"/>
                <a:gd name="T53" fmla="*/ 3541 h 5678"/>
                <a:gd name="T54" fmla="*/ 654 w 4305"/>
                <a:gd name="T55" fmla="*/ 3650 h 5678"/>
                <a:gd name="T56" fmla="*/ 546 w 4305"/>
                <a:gd name="T57" fmla="*/ 3830 h 5678"/>
                <a:gd name="T58" fmla="*/ 492 w 4305"/>
                <a:gd name="T59" fmla="*/ 4010 h 5678"/>
                <a:gd name="T60" fmla="*/ 474 w 4305"/>
                <a:gd name="T61" fmla="*/ 4226 h 5678"/>
                <a:gd name="T62" fmla="*/ 342 w 4305"/>
                <a:gd name="T63" fmla="*/ 4328 h 5678"/>
                <a:gd name="T64" fmla="*/ 270 w 4305"/>
                <a:gd name="T65" fmla="*/ 4640 h 5678"/>
                <a:gd name="T66" fmla="*/ 492 w 4305"/>
                <a:gd name="T67" fmla="*/ 4814 h 5678"/>
                <a:gd name="T68" fmla="*/ 666 w 4305"/>
                <a:gd name="T69" fmla="*/ 4892 h 5678"/>
                <a:gd name="T70" fmla="*/ 684 w 4305"/>
                <a:gd name="T71" fmla="*/ 5180 h 5678"/>
                <a:gd name="T72" fmla="*/ 882 w 4305"/>
                <a:gd name="T73" fmla="*/ 5328 h 5678"/>
                <a:gd name="T74" fmla="*/ 1101 w 4305"/>
                <a:gd name="T75" fmla="*/ 5636 h 5678"/>
                <a:gd name="T76" fmla="*/ 1439 w 4305"/>
                <a:gd name="T77" fmla="*/ 5647 h 5678"/>
                <a:gd name="T78" fmla="*/ 1860 w 4305"/>
                <a:gd name="T79" fmla="*/ 5450 h 5678"/>
                <a:gd name="T80" fmla="*/ 2286 w 4305"/>
                <a:gd name="T81" fmla="*/ 5468 h 5678"/>
                <a:gd name="T82" fmla="*/ 2740 w 4305"/>
                <a:gd name="T83" fmla="*/ 5643 h 5678"/>
                <a:gd name="T84" fmla="*/ 3045 w 4305"/>
                <a:gd name="T85" fmla="*/ 5272 h 5678"/>
                <a:gd name="T86" fmla="*/ 3594 w 4305"/>
                <a:gd name="T87" fmla="*/ 4997 h 5678"/>
                <a:gd name="T88" fmla="*/ 3908 w 4305"/>
                <a:gd name="T89" fmla="*/ 4763 h 5678"/>
                <a:gd name="T90" fmla="*/ 4131 w 4305"/>
                <a:gd name="T91" fmla="*/ 3908 h 5678"/>
                <a:gd name="T92" fmla="*/ 4140 w 4305"/>
                <a:gd name="T93" fmla="*/ 3308 h 5678"/>
                <a:gd name="T94" fmla="*/ 4293 w 4305"/>
                <a:gd name="T95" fmla="*/ 2868 h 5678"/>
                <a:gd name="T96" fmla="*/ 3801 w 4305"/>
                <a:gd name="T97" fmla="*/ 2756 h 5678"/>
                <a:gd name="T98" fmla="*/ 3456 w 4305"/>
                <a:gd name="T99" fmla="*/ 2647 h 5678"/>
                <a:gd name="T100" fmla="*/ 3324 w 4305"/>
                <a:gd name="T101" fmla="*/ 2299 h 5678"/>
                <a:gd name="T102" fmla="*/ 3361 w 4305"/>
                <a:gd name="T103" fmla="*/ 1966 h 5678"/>
                <a:gd name="T104" fmla="*/ 3504 w 4305"/>
                <a:gd name="T105" fmla="*/ 1688 h 5678"/>
                <a:gd name="T106" fmla="*/ 3354 w 4305"/>
                <a:gd name="T107" fmla="*/ 1269 h 5678"/>
                <a:gd name="T108" fmla="*/ 2916 w 4305"/>
                <a:gd name="T109" fmla="*/ 728 h 5678"/>
                <a:gd name="T110" fmla="*/ 2568 w 4305"/>
                <a:gd name="T111" fmla="*/ 572 h 5678"/>
                <a:gd name="T112" fmla="*/ 2136 w 4305"/>
                <a:gd name="T113" fmla="*/ 270 h 5678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4305"/>
                <a:gd name="T172" fmla="*/ 0 h 5678"/>
                <a:gd name="T173" fmla="*/ 4305 w 4305"/>
                <a:gd name="T174" fmla="*/ 5678 h 5678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4305" h="5678">
                  <a:moveTo>
                    <a:pt x="2088" y="0"/>
                  </a:moveTo>
                  <a:lnTo>
                    <a:pt x="1872" y="44"/>
                  </a:lnTo>
                  <a:lnTo>
                    <a:pt x="1656" y="8"/>
                  </a:lnTo>
                  <a:lnTo>
                    <a:pt x="1620" y="176"/>
                  </a:lnTo>
                  <a:lnTo>
                    <a:pt x="1482" y="212"/>
                  </a:lnTo>
                  <a:lnTo>
                    <a:pt x="1374" y="266"/>
                  </a:lnTo>
                  <a:lnTo>
                    <a:pt x="1230" y="140"/>
                  </a:lnTo>
                  <a:lnTo>
                    <a:pt x="1170" y="206"/>
                  </a:lnTo>
                  <a:lnTo>
                    <a:pt x="1188" y="428"/>
                  </a:lnTo>
                  <a:lnTo>
                    <a:pt x="1122" y="500"/>
                  </a:lnTo>
                  <a:lnTo>
                    <a:pt x="960" y="476"/>
                  </a:lnTo>
                  <a:lnTo>
                    <a:pt x="816" y="518"/>
                  </a:lnTo>
                  <a:lnTo>
                    <a:pt x="792" y="626"/>
                  </a:lnTo>
                  <a:lnTo>
                    <a:pt x="870" y="728"/>
                  </a:lnTo>
                  <a:lnTo>
                    <a:pt x="1044" y="716"/>
                  </a:lnTo>
                  <a:lnTo>
                    <a:pt x="1140" y="698"/>
                  </a:lnTo>
                  <a:lnTo>
                    <a:pt x="1260" y="896"/>
                  </a:lnTo>
                  <a:lnTo>
                    <a:pt x="1098" y="926"/>
                  </a:lnTo>
                  <a:lnTo>
                    <a:pt x="1068" y="1142"/>
                  </a:lnTo>
                  <a:lnTo>
                    <a:pt x="882" y="1202"/>
                  </a:lnTo>
                  <a:lnTo>
                    <a:pt x="654" y="1202"/>
                  </a:lnTo>
                  <a:lnTo>
                    <a:pt x="528" y="1304"/>
                  </a:lnTo>
                  <a:lnTo>
                    <a:pt x="540" y="1418"/>
                  </a:lnTo>
                  <a:lnTo>
                    <a:pt x="702" y="1490"/>
                  </a:lnTo>
                  <a:lnTo>
                    <a:pt x="762" y="1580"/>
                  </a:lnTo>
                  <a:lnTo>
                    <a:pt x="756" y="1706"/>
                  </a:lnTo>
                  <a:lnTo>
                    <a:pt x="636" y="1724"/>
                  </a:lnTo>
                  <a:lnTo>
                    <a:pt x="528" y="1724"/>
                  </a:lnTo>
                  <a:lnTo>
                    <a:pt x="522" y="1826"/>
                  </a:lnTo>
                  <a:lnTo>
                    <a:pt x="522" y="1976"/>
                  </a:lnTo>
                  <a:lnTo>
                    <a:pt x="384" y="2012"/>
                  </a:lnTo>
                  <a:lnTo>
                    <a:pt x="215" y="2005"/>
                  </a:lnTo>
                  <a:lnTo>
                    <a:pt x="163" y="2103"/>
                  </a:lnTo>
                  <a:lnTo>
                    <a:pt x="105" y="2177"/>
                  </a:lnTo>
                  <a:lnTo>
                    <a:pt x="0" y="2294"/>
                  </a:lnTo>
                  <a:lnTo>
                    <a:pt x="54" y="2425"/>
                  </a:lnTo>
                  <a:lnTo>
                    <a:pt x="161" y="2513"/>
                  </a:lnTo>
                  <a:lnTo>
                    <a:pt x="164" y="2659"/>
                  </a:lnTo>
                  <a:lnTo>
                    <a:pt x="83" y="2776"/>
                  </a:lnTo>
                  <a:lnTo>
                    <a:pt x="76" y="2878"/>
                  </a:lnTo>
                  <a:lnTo>
                    <a:pt x="190" y="2890"/>
                  </a:lnTo>
                  <a:lnTo>
                    <a:pt x="451" y="2755"/>
                  </a:lnTo>
                  <a:lnTo>
                    <a:pt x="487" y="2592"/>
                  </a:lnTo>
                  <a:lnTo>
                    <a:pt x="566" y="2707"/>
                  </a:lnTo>
                  <a:lnTo>
                    <a:pt x="694" y="2718"/>
                  </a:lnTo>
                  <a:lnTo>
                    <a:pt x="810" y="2844"/>
                  </a:lnTo>
                  <a:lnTo>
                    <a:pt x="880" y="2956"/>
                  </a:lnTo>
                  <a:lnTo>
                    <a:pt x="903" y="3042"/>
                  </a:lnTo>
                  <a:lnTo>
                    <a:pt x="1010" y="3100"/>
                  </a:lnTo>
                  <a:lnTo>
                    <a:pt x="1044" y="3198"/>
                  </a:lnTo>
                  <a:lnTo>
                    <a:pt x="1032" y="3273"/>
                  </a:lnTo>
                  <a:lnTo>
                    <a:pt x="901" y="3322"/>
                  </a:lnTo>
                  <a:lnTo>
                    <a:pt x="942" y="3414"/>
                  </a:lnTo>
                  <a:lnTo>
                    <a:pt x="872" y="3541"/>
                  </a:lnTo>
                  <a:lnTo>
                    <a:pt x="778" y="3624"/>
                  </a:lnTo>
                  <a:lnTo>
                    <a:pt x="654" y="3650"/>
                  </a:lnTo>
                  <a:lnTo>
                    <a:pt x="564" y="3740"/>
                  </a:lnTo>
                  <a:lnTo>
                    <a:pt x="546" y="3830"/>
                  </a:lnTo>
                  <a:lnTo>
                    <a:pt x="600" y="3932"/>
                  </a:lnTo>
                  <a:lnTo>
                    <a:pt x="492" y="4010"/>
                  </a:lnTo>
                  <a:lnTo>
                    <a:pt x="456" y="4100"/>
                  </a:lnTo>
                  <a:lnTo>
                    <a:pt x="474" y="4226"/>
                  </a:lnTo>
                  <a:lnTo>
                    <a:pt x="438" y="4298"/>
                  </a:lnTo>
                  <a:lnTo>
                    <a:pt x="342" y="4328"/>
                  </a:lnTo>
                  <a:lnTo>
                    <a:pt x="270" y="4472"/>
                  </a:lnTo>
                  <a:lnTo>
                    <a:pt x="270" y="4640"/>
                  </a:lnTo>
                  <a:lnTo>
                    <a:pt x="378" y="4760"/>
                  </a:lnTo>
                  <a:lnTo>
                    <a:pt x="492" y="4814"/>
                  </a:lnTo>
                  <a:lnTo>
                    <a:pt x="612" y="4802"/>
                  </a:lnTo>
                  <a:lnTo>
                    <a:pt x="666" y="4892"/>
                  </a:lnTo>
                  <a:lnTo>
                    <a:pt x="648" y="5066"/>
                  </a:lnTo>
                  <a:lnTo>
                    <a:pt x="684" y="5180"/>
                  </a:lnTo>
                  <a:lnTo>
                    <a:pt x="766" y="5265"/>
                  </a:lnTo>
                  <a:lnTo>
                    <a:pt x="882" y="5328"/>
                  </a:lnTo>
                  <a:lnTo>
                    <a:pt x="987" y="5524"/>
                  </a:lnTo>
                  <a:lnTo>
                    <a:pt x="1101" y="5636"/>
                  </a:lnTo>
                  <a:lnTo>
                    <a:pt x="1241" y="5678"/>
                  </a:lnTo>
                  <a:lnTo>
                    <a:pt x="1439" y="5647"/>
                  </a:lnTo>
                  <a:lnTo>
                    <a:pt x="1608" y="5504"/>
                  </a:lnTo>
                  <a:lnTo>
                    <a:pt x="1860" y="5450"/>
                  </a:lnTo>
                  <a:lnTo>
                    <a:pt x="2083" y="5443"/>
                  </a:lnTo>
                  <a:lnTo>
                    <a:pt x="2286" y="5468"/>
                  </a:lnTo>
                  <a:lnTo>
                    <a:pt x="2477" y="5542"/>
                  </a:lnTo>
                  <a:lnTo>
                    <a:pt x="2740" y="5643"/>
                  </a:lnTo>
                  <a:lnTo>
                    <a:pt x="2868" y="5461"/>
                  </a:lnTo>
                  <a:lnTo>
                    <a:pt x="3045" y="5272"/>
                  </a:lnTo>
                  <a:lnTo>
                    <a:pt x="3306" y="5105"/>
                  </a:lnTo>
                  <a:lnTo>
                    <a:pt x="3594" y="4997"/>
                  </a:lnTo>
                  <a:lnTo>
                    <a:pt x="3737" y="4909"/>
                  </a:lnTo>
                  <a:lnTo>
                    <a:pt x="3908" y="4763"/>
                  </a:lnTo>
                  <a:lnTo>
                    <a:pt x="4134" y="4540"/>
                  </a:lnTo>
                  <a:lnTo>
                    <a:pt x="4131" y="3908"/>
                  </a:lnTo>
                  <a:lnTo>
                    <a:pt x="4285" y="3583"/>
                  </a:lnTo>
                  <a:lnTo>
                    <a:pt x="4140" y="3308"/>
                  </a:lnTo>
                  <a:lnTo>
                    <a:pt x="4305" y="3097"/>
                  </a:lnTo>
                  <a:lnTo>
                    <a:pt x="4293" y="2868"/>
                  </a:lnTo>
                  <a:lnTo>
                    <a:pt x="4032" y="2744"/>
                  </a:lnTo>
                  <a:lnTo>
                    <a:pt x="3801" y="2756"/>
                  </a:lnTo>
                  <a:lnTo>
                    <a:pt x="3602" y="2708"/>
                  </a:lnTo>
                  <a:lnTo>
                    <a:pt x="3456" y="2647"/>
                  </a:lnTo>
                  <a:lnTo>
                    <a:pt x="3456" y="2445"/>
                  </a:lnTo>
                  <a:lnTo>
                    <a:pt x="3324" y="2299"/>
                  </a:lnTo>
                  <a:lnTo>
                    <a:pt x="3288" y="2085"/>
                  </a:lnTo>
                  <a:lnTo>
                    <a:pt x="3361" y="1966"/>
                  </a:lnTo>
                  <a:lnTo>
                    <a:pt x="3360" y="1796"/>
                  </a:lnTo>
                  <a:lnTo>
                    <a:pt x="3504" y="1688"/>
                  </a:lnTo>
                  <a:lnTo>
                    <a:pt x="3528" y="1495"/>
                  </a:lnTo>
                  <a:lnTo>
                    <a:pt x="3354" y="1269"/>
                  </a:lnTo>
                  <a:lnTo>
                    <a:pt x="3075" y="838"/>
                  </a:lnTo>
                  <a:lnTo>
                    <a:pt x="2916" y="728"/>
                  </a:lnTo>
                  <a:lnTo>
                    <a:pt x="2737" y="727"/>
                  </a:lnTo>
                  <a:lnTo>
                    <a:pt x="2568" y="572"/>
                  </a:lnTo>
                  <a:lnTo>
                    <a:pt x="2280" y="570"/>
                  </a:lnTo>
                  <a:lnTo>
                    <a:pt x="2136" y="270"/>
                  </a:lnTo>
                  <a:lnTo>
                    <a:pt x="2088" y="0"/>
                  </a:lnTo>
                  <a:close/>
                </a:path>
              </a:pathLst>
            </a:custGeom>
            <a:solidFill>
              <a:srgbClr val="FF5D5D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>
              <a:defPPr>
                <a:defRPr lang="ko-KR"/>
              </a:defPPr>
              <a:lvl1pPr algn="ctr" rtl="0" fontAlgn="base" latinLnBrk="1">
                <a:spcBef>
                  <a:spcPct val="50000"/>
                </a:spcBef>
                <a:spcAft>
                  <a:spcPct val="0"/>
                </a:spcAft>
                <a:defRPr kumimoji="1" sz="1200" b="1" kern="1200">
                  <a:solidFill>
                    <a:schemeClr val="tx1"/>
                  </a:solidFill>
                  <a:latin typeface="Arial" pitchFamily="34" charset="0"/>
                  <a:ea typeface="돋움" pitchFamily="50" charset="-127"/>
                  <a:cs typeface="+mn-cs"/>
                </a:defRPr>
              </a:lvl1pPr>
              <a:lvl2pPr marL="457200" algn="ctr" rtl="0" fontAlgn="base" latinLnBrk="1">
                <a:spcBef>
                  <a:spcPct val="50000"/>
                </a:spcBef>
                <a:spcAft>
                  <a:spcPct val="0"/>
                </a:spcAft>
                <a:defRPr kumimoji="1" sz="1200" b="1" kern="1200">
                  <a:solidFill>
                    <a:schemeClr val="tx1"/>
                  </a:solidFill>
                  <a:latin typeface="Arial" pitchFamily="34" charset="0"/>
                  <a:ea typeface="돋움" pitchFamily="50" charset="-127"/>
                  <a:cs typeface="+mn-cs"/>
                </a:defRPr>
              </a:lvl2pPr>
              <a:lvl3pPr marL="914400" algn="ctr" rtl="0" fontAlgn="base" latinLnBrk="1">
                <a:spcBef>
                  <a:spcPct val="50000"/>
                </a:spcBef>
                <a:spcAft>
                  <a:spcPct val="0"/>
                </a:spcAft>
                <a:defRPr kumimoji="1" sz="1200" b="1" kern="1200">
                  <a:solidFill>
                    <a:schemeClr val="tx1"/>
                  </a:solidFill>
                  <a:latin typeface="Arial" pitchFamily="34" charset="0"/>
                  <a:ea typeface="돋움" pitchFamily="50" charset="-127"/>
                  <a:cs typeface="+mn-cs"/>
                </a:defRPr>
              </a:lvl3pPr>
              <a:lvl4pPr marL="1371600" algn="ctr" rtl="0" fontAlgn="base" latinLnBrk="1">
                <a:spcBef>
                  <a:spcPct val="50000"/>
                </a:spcBef>
                <a:spcAft>
                  <a:spcPct val="0"/>
                </a:spcAft>
                <a:defRPr kumimoji="1" sz="1200" b="1" kern="1200">
                  <a:solidFill>
                    <a:schemeClr val="tx1"/>
                  </a:solidFill>
                  <a:latin typeface="Arial" pitchFamily="34" charset="0"/>
                  <a:ea typeface="돋움" pitchFamily="50" charset="-127"/>
                  <a:cs typeface="+mn-cs"/>
                </a:defRPr>
              </a:lvl4pPr>
              <a:lvl5pPr marL="1828800" algn="ctr" rtl="0" fontAlgn="base" latinLnBrk="1">
                <a:spcBef>
                  <a:spcPct val="50000"/>
                </a:spcBef>
                <a:spcAft>
                  <a:spcPct val="0"/>
                </a:spcAft>
                <a:defRPr kumimoji="1" sz="1200" b="1" kern="1200">
                  <a:solidFill>
                    <a:schemeClr val="tx1"/>
                  </a:solidFill>
                  <a:latin typeface="Arial" pitchFamily="34" charset="0"/>
                  <a:ea typeface="돋움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b="1" kern="1200">
                  <a:solidFill>
                    <a:schemeClr val="tx1"/>
                  </a:solidFill>
                  <a:latin typeface="Arial" pitchFamily="34" charset="0"/>
                  <a:ea typeface="돋움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b="1" kern="1200">
                  <a:solidFill>
                    <a:schemeClr val="tx1"/>
                  </a:solidFill>
                  <a:latin typeface="Arial" pitchFamily="34" charset="0"/>
                  <a:ea typeface="돋움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b="1" kern="1200">
                  <a:solidFill>
                    <a:schemeClr val="tx1"/>
                  </a:solidFill>
                  <a:latin typeface="Arial" pitchFamily="34" charset="0"/>
                  <a:ea typeface="돋움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b="1" kern="1200">
                  <a:solidFill>
                    <a:schemeClr val="tx1"/>
                  </a:solidFill>
                  <a:latin typeface="Arial" pitchFamily="34" charset="0"/>
                  <a:ea typeface="돋움" pitchFamily="50" charset="-127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47" name="Freeform 1303"/>
            <p:cNvSpPr>
              <a:spLocks noChangeAspect="1"/>
            </p:cNvSpPr>
            <p:nvPr/>
          </p:nvSpPr>
          <p:spPr bwMode="auto">
            <a:xfrm>
              <a:off x="4177627" y="1440999"/>
              <a:ext cx="390233" cy="366527"/>
            </a:xfrm>
            <a:custGeom>
              <a:avLst/>
              <a:gdLst>
                <a:gd name="T0" fmla="*/ 884 w 1496"/>
                <a:gd name="T1" fmla="*/ 0 h 1296"/>
                <a:gd name="T2" fmla="*/ 782 w 1496"/>
                <a:gd name="T3" fmla="*/ 18 h 1296"/>
                <a:gd name="T4" fmla="*/ 722 w 1496"/>
                <a:gd name="T5" fmla="*/ 108 h 1296"/>
                <a:gd name="T6" fmla="*/ 722 w 1496"/>
                <a:gd name="T7" fmla="*/ 288 h 1296"/>
                <a:gd name="T8" fmla="*/ 506 w 1496"/>
                <a:gd name="T9" fmla="*/ 348 h 1296"/>
                <a:gd name="T10" fmla="*/ 440 w 1496"/>
                <a:gd name="T11" fmla="*/ 438 h 1296"/>
                <a:gd name="T12" fmla="*/ 470 w 1496"/>
                <a:gd name="T13" fmla="*/ 612 h 1296"/>
                <a:gd name="T14" fmla="*/ 368 w 1496"/>
                <a:gd name="T15" fmla="*/ 648 h 1296"/>
                <a:gd name="T16" fmla="*/ 0 w 1496"/>
                <a:gd name="T17" fmla="*/ 601 h 1296"/>
                <a:gd name="T18" fmla="*/ 73 w 1496"/>
                <a:gd name="T19" fmla="*/ 720 h 1296"/>
                <a:gd name="T20" fmla="*/ 95 w 1496"/>
                <a:gd name="T21" fmla="*/ 802 h 1296"/>
                <a:gd name="T22" fmla="*/ 200 w 1496"/>
                <a:gd name="T23" fmla="*/ 859 h 1296"/>
                <a:gd name="T24" fmla="*/ 236 w 1496"/>
                <a:gd name="T25" fmla="*/ 954 h 1296"/>
                <a:gd name="T26" fmla="*/ 224 w 1496"/>
                <a:gd name="T27" fmla="*/ 1032 h 1296"/>
                <a:gd name="T28" fmla="*/ 332 w 1496"/>
                <a:gd name="T29" fmla="*/ 1044 h 1296"/>
                <a:gd name="T30" fmla="*/ 350 w 1496"/>
                <a:gd name="T31" fmla="*/ 1152 h 1296"/>
                <a:gd name="T32" fmla="*/ 452 w 1496"/>
                <a:gd name="T33" fmla="*/ 1206 h 1296"/>
                <a:gd name="T34" fmla="*/ 758 w 1496"/>
                <a:gd name="T35" fmla="*/ 1188 h 1296"/>
                <a:gd name="T36" fmla="*/ 872 w 1496"/>
                <a:gd name="T37" fmla="*/ 1152 h 1296"/>
                <a:gd name="T38" fmla="*/ 980 w 1496"/>
                <a:gd name="T39" fmla="*/ 1284 h 1296"/>
                <a:gd name="T40" fmla="*/ 1100 w 1496"/>
                <a:gd name="T41" fmla="*/ 1296 h 1296"/>
                <a:gd name="T42" fmla="*/ 1340 w 1496"/>
                <a:gd name="T43" fmla="*/ 1044 h 1296"/>
                <a:gd name="T44" fmla="*/ 1322 w 1496"/>
                <a:gd name="T45" fmla="*/ 924 h 1296"/>
                <a:gd name="T46" fmla="*/ 1394 w 1496"/>
                <a:gd name="T47" fmla="*/ 906 h 1296"/>
                <a:gd name="T48" fmla="*/ 1496 w 1496"/>
                <a:gd name="T49" fmla="*/ 798 h 1296"/>
                <a:gd name="T50" fmla="*/ 1442 w 1496"/>
                <a:gd name="T51" fmla="*/ 630 h 1296"/>
                <a:gd name="T52" fmla="*/ 1334 w 1496"/>
                <a:gd name="T53" fmla="*/ 594 h 1296"/>
                <a:gd name="T54" fmla="*/ 1196 w 1496"/>
                <a:gd name="T55" fmla="*/ 474 h 1296"/>
                <a:gd name="T56" fmla="*/ 1214 w 1496"/>
                <a:gd name="T57" fmla="*/ 240 h 1296"/>
                <a:gd name="T58" fmla="*/ 1190 w 1496"/>
                <a:gd name="T59" fmla="*/ 90 h 1296"/>
                <a:gd name="T60" fmla="*/ 1106 w 1496"/>
                <a:gd name="T61" fmla="*/ 36 h 1296"/>
                <a:gd name="T62" fmla="*/ 980 w 1496"/>
                <a:gd name="T63" fmla="*/ 42 h 1296"/>
                <a:gd name="T64" fmla="*/ 884 w 1496"/>
                <a:gd name="T65" fmla="*/ 0 h 129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1496"/>
                <a:gd name="T100" fmla="*/ 0 h 1296"/>
                <a:gd name="T101" fmla="*/ 1496 w 1496"/>
                <a:gd name="T102" fmla="*/ 1296 h 129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1496" h="1296">
                  <a:moveTo>
                    <a:pt x="884" y="0"/>
                  </a:moveTo>
                  <a:lnTo>
                    <a:pt x="782" y="18"/>
                  </a:lnTo>
                  <a:lnTo>
                    <a:pt x="722" y="108"/>
                  </a:lnTo>
                  <a:lnTo>
                    <a:pt x="722" y="288"/>
                  </a:lnTo>
                  <a:lnTo>
                    <a:pt x="506" y="348"/>
                  </a:lnTo>
                  <a:lnTo>
                    <a:pt x="440" y="438"/>
                  </a:lnTo>
                  <a:lnTo>
                    <a:pt x="470" y="612"/>
                  </a:lnTo>
                  <a:lnTo>
                    <a:pt x="368" y="648"/>
                  </a:lnTo>
                  <a:lnTo>
                    <a:pt x="0" y="601"/>
                  </a:lnTo>
                  <a:lnTo>
                    <a:pt x="73" y="720"/>
                  </a:lnTo>
                  <a:lnTo>
                    <a:pt x="95" y="802"/>
                  </a:lnTo>
                  <a:lnTo>
                    <a:pt x="200" y="859"/>
                  </a:lnTo>
                  <a:lnTo>
                    <a:pt x="236" y="954"/>
                  </a:lnTo>
                  <a:lnTo>
                    <a:pt x="224" y="1032"/>
                  </a:lnTo>
                  <a:lnTo>
                    <a:pt x="332" y="1044"/>
                  </a:lnTo>
                  <a:lnTo>
                    <a:pt x="350" y="1152"/>
                  </a:lnTo>
                  <a:lnTo>
                    <a:pt x="452" y="1206"/>
                  </a:lnTo>
                  <a:lnTo>
                    <a:pt x="758" y="1188"/>
                  </a:lnTo>
                  <a:lnTo>
                    <a:pt x="872" y="1152"/>
                  </a:lnTo>
                  <a:lnTo>
                    <a:pt x="980" y="1284"/>
                  </a:lnTo>
                  <a:lnTo>
                    <a:pt x="1100" y="1296"/>
                  </a:lnTo>
                  <a:lnTo>
                    <a:pt x="1340" y="1044"/>
                  </a:lnTo>
                  <a:lnTo>
                    <a:pt x="1322" y="924"/>
                  </a:lnTo>
                  <a:lnTo>
                    <a:pt x="1394" y="906"/>
                  </a:lnTo>
                  <a:lnTo>
                    <a:pt x="1496" y="798"/>
                  </a:lnTo>
                  <a:lnTo>
                    <a:pt x="1442" y="630"/>
                  </a:lnTo>
                  <a:lnTo>
                    <a:pt x="1334" y="594"/>
                  </a:lnTo>
                  <a:lnTo>
                    <a:pt x="1196" y="474"/>
                  </a:lnTo>
                  <a:lnTo>
                    <a:pt x="1214" y="240"/>
                  </a:lnTo>
                  <a:lnTo>
                    <a:pt x="1190" y="90"/>
                  </a:lnTo>
                  <a:lnTo>
                    <a:pt x="1106" y="36"/>
                  </a:lnTo>
                  <a:lnTo>
                    <a:pt x="980" y="42"/>
                  </a:lnTo>
                  <a:lnTo>
                    <a:pt x="884" y="0"/>
                  </a:lnTo>
                  <a:close/>
                </a:path>
              </a:pathLst>
            </a:custGeom>
            <a:solidFill>
              <a:srgbClr val="C00000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>
              <a:defPPr>
                <a:defRPr lang="ko-KR"/>
              </a:defPPr>
              <a:lvl1pPr algn="ctr" rtl="0" fontAlgn="base" latinLnBrk="1">
                <a:spcBef>
                  <a:spcPct val="50000"/>
                </a:spcBef>
                <a:spcAft>
                  <a:spcPct val="0"/>
                </a:spcAft>
                <a:defRPr kumimoji="1" sz="1200" b="1" kern="1200">
                  <a:solidFill>
                    <a:schemeClr val="tx1"/>
                  </a:solidFill>
                  <a:latin typeface="Arial" pitchFamily="34" charset="0"/>
                  <a:ea typeface="돋움" pitchFamily="50" charset="-127"/>
                  <a:cs typeface="+mn-cs"/>
                </a:defRPr>
              </a:lvl1pPr>
              <a:lvl2pPr marL="457200" algn="ctr" rtl="0" fontAlgn="base" latinLnBrk="1">
                <a:spcBef>
                  <a:spcPct val="50000"/>
                </a:spcBef>
                <a:spcAft>
                  <a:spcPct val="0"/>
                </a:spcAft>
                <a:defRPr kumimoji="1" sz="1200" b="1" kern="1200">
                  <a:solidFill>
                    <a:schemeClr val="tx1"/>
                  </a:solidFill>
                  <a:latin typeface="Arial" pitchFamily="34" charset="0"/>
                  <a:ea typeface="돋움" pitchFamily="50" charset="-127"/>
                  <a:cs typeface="+mn-cs"/>
                </a:defRPr>
              </a:lvl2pPr>
              <a:lvl3pPr marL="914400" algn="ctr" rtl="0" fontAlgn="base" latinLnBrk="1">
                <a:spcBef>
                  <a:spcPct val="50000"/>
                </a:spcBef>
                <a:spcAft>
                  <a:spcPct val="0"/>
                </a:spcAft>
                <a:defRPr kumimoji="1" sz="1200" b="1" kern="1200">
                  <a:solidFill>
                    <a:schemeClr val="tx1"/>
                  </a:solidFill>
                  <a:latin typeface="Arial" pitchFamily="34" charset="0"/>
                  <a:ea typeface="돋움" pitchFamily="50" charset="-127"/>
                  <a:cs typeface="+mn-cs"/>
                </a:defRPr>
              </a:lvl3pPr>
              <a:lvl4pPr marL="1371600" algn="ctr" rtl="0" fontAlgn="base" latinLnBrk="1">
                <a:spcBef>
                  <a:spcPct val="50000"/>
                </a:spcBef>
                <a:spcAft>
                  <a:spcPct val="0"/>
                </a:spcAft>
                <a:defRPr kumimoji="1" sz="1200" b="1" kern="1200">
                  <a:solidFill>
                    <a:schemeClr val="tx1"/>
                  </a:solidFill>
                  <a:latin typeface="Arial" pitchFamily="34" charset="0"/>
                  <a:ea typeface="돋움" pitchFamily="50" charset="-127"/>
                  <a:cs typeface="+mn-cs"/>
                </a:defRPr>
              </a:lvl4pPr>
              <a:lvl5pPr marL="1828800" algn="ctr" rtl="0" fontAlgn="base" latinLnBrk="1">
                <a:spcBef>
                  <a:spcPct val="50000"/>
                </a:spcBef>
                <a:spcAft>
                  <a:spcPct val="0"/>
                </a:spcAft>
                <a:defRPr kumimoji="1" sz="1200" b="1" kern="1200">
                  <a:solidFill>
                    <a:schemeClr val="tx1"/>
                  </a:solidFill>
                  <a:latin typeface="Arial" pitchFamily="34" charset="0"/>
                  <a:ea typeface="돋움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b="1" kern="1200">
                  <a:solidFill>
                    <a:schemeClr val="tx1"/>
                  </a:solidFill>
                  <a:latin typeface="Arial" pitchFamily="34" charset="0"/>
                  <a:ea typeface="돋움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b="1" kern="1200">
                  <a:solidFill>
                    <a:schemeClr val="tx1"/>
                  </a:solidFill>
                  <a:latin typeface="Arial" pitchFamily="34" charset="0"/>
                  <a:ea typeface="돋움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b="1" kern="1200">
                  <a:solidFill>
                    <a:schemeClr val="tx1"/>
                  </a:solidFill>
                  <a:latin typeface="Arial" pitchFamily="34" charset="0"/>
                  <a:ea typeface="돋움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b="1" kern="1200">
                  <a:solidFill>
                    <a:schemeClr val="tx1"/>
                  </a:solidFill>
                  <a:latin typeface="Arial" pitchFamily="34" charset="0"/>
                  <a:ea typeface="돋움" pitchFamily="50" charset="-127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48" name="Freeform 1304"/>
            <p:cNvSpPr>
              <a:spLocks noChangeAspect="1"/>
            </p:cNvSpPr>
            <p:nvPr/>
          </p:nvSpPr>
          <p:spPr bwMode="auto">
            <a:xfrm>
              <a:off x="3653839" y="1267918"/>
              <a:ext cx="585350" cy="571846"/>
            </a:xfrm>
            <a:custGeom>
              <a:avLst/>
              <a:gdLst>
                <a:gd name="T0" fmla="*/ 4248 w 748"/>
                <a:gd name="T1" fmla="*/ 1134 h 674"/>
                <a:gd name="T2" fmla="*/ 3726 w 748"/>
                <a:gd name="T3" fmla="*/ 612 h 674"/>
                <a:gd name="T4" fmla="*/ 3168 w 748"/>
                <a:gd name="T5" fmla="*/ 504 h 674"/>
                <a:gd name="T6" fmla="*/ 2736 w 748"/>
                <a:gd name="T7" fmla="*/ 0 h 674"/>
                <a:gd name="T8" fmla="*/ 2250 w 748"/>
                <a:gd name="T9" fmla="*/ 396 h 674"/>
                <a:gd name="T10" fmla="*/ 1548 w 748"/>
                <a:gd name="T11" fmla="*/ 594 h 674"/>
                <a:gd name="T12" fmla="*/ 810 w 748"/>
                <a:gd name="T13" fmla="*/ 756 h 674"/>
                <a:gd name="T14" fmla="*/ 738 w 748"/>
                <a:gd name="T15" fmla="*/ 1422 h 674"/>
                <a:gd name="T16" fmla="*/ 216 w 748"/>
                <a:gd name="T17" fmla="*/ 1692 h 674"/>
                <a:gd name="T18" fmla="*/ 0 w 748"/>
                <a:gd name="T19" fmla="*/ 2394 h 674"/>
                <a:gd name="T20" fmla="*/ 360 w 748"/>
                <a:gd name="T21" fmla="*/ 2970 h 674"/>
                <a:gd name="T22" fmla="*/ 864 w 748"/>
                <a:gd name="T23" fmla="*/ 3258 h 674"/>
                <a:gd name="T24" fmla="*/ 1458 w 748"/>
                <a:gd name="T25" fmla="*/ 3204 h 674"/>
                <a:gd name="T26" fmla="*/ 1620 w 748"/>
                <a:gd name="T27" fmla="*/ 3780 h 674"/>
                <a:gd name="T28" fmla="*/ 1710 w 748"/>
                <a:gd name="T29" fmla="*/ 4482 h 674"/>
                <a:gd name="T30" fmla="*/ 1980 w 748"/>
                <a:gd name="T31" fmla="*/ 4878 h 674"/>
                <a:gd name="T32" fmla="*/ 2106 w 748"/>
                <a:gd name="T33" fmla="*/ 5508 h 674"/>
                <a:gd name="T34" fmla="*/ 2646 w 748"/>
                <a:gd name="T35" fmla="*/ 5994 h 674"/>
                <a:gd name="T36" fmla="*/ 3078 w 748"/>
                <a:gd name="T37" fmla="*/ 5724 h 674"/>
                <a:gd name="T38" fmla="*/ 3546 w 748"/>
                <a:gd name="T39" fmla="*/ 5508 h 674"/>
                <a:gd name="T40" fmla="*/ 4104 w 748"/>
                <a:gd name="T41" fmla="*/ 5562 h 674"/>
                <a:gd name="T42" fmla="*/ 4410 w 748"/>
                <a:gd name="T43" fmla="*/ 5184 h 674"/>
                <a:gd name="T44" fmla="*/ 4734 w 748"/>
                <a:gd name="T45" fmla="*/ 5580 h 674"/>
                <a:gd name="T46" fmla="*/ 5238 w 748"/>
                <a:gd name="T47" fmla="*/ 5796 h 674"/>
                <a:gd name="T48" fmla="*/ 5922 w 748"/>
                <a:gd name="T49" fmla="*/ 5994 h 674"/>
                <a:gd name="T50" fmla="*/ 6426 w 748"/>
                <a:gd name="T51" fmla="*/ 5364 h 674"/>
                <a:gd name="T52" fmla="*/ 6696 w 748"/>
                <a:gd name="T53" fmla="*/ 4932 h 674"/>
                <a:gd name="T54" fmla="*/ 6624 w 748"/>
                <a:gd name="T55" fmla="*/ 4410 h 674"/>
                <a:gd name="T56" fmla="*/ 6246 w 748"/>
                <a:gd name="T57" fmla="*/ 3996 h 674"/>
                <a:gd name="T58" fmla="*/ 5679 w 748"/>
                <a:gd name="T59" fmla="*/ 3267 h 674"/>
                <a:gd name="T60" fmla="*/ 5058 w 748"/>
                <a:gd name="T61" fmla="*/ 2889 h 674"/>
                <a:gd name="T62" fmla="*/ 4167 w 748"/>
                <a:gd name="T63" fmla="*/ 3789 h 674"/>
                <a:gd name="T64" fmla="*/ 3852 w 748"/>
                <a:gd name="T65" fmla="*/ 3438 h 674"/>
                <a:gd name="T66" fmla="*/ 4086 w 748"/>
                <a:gd name="T67" fmla="*/ 2664 h 674"/>
                <a:gd name="T68" fmla="*/ 3600 w 748"/>
                <a:gd name="T69" fmla="*/ 1998 h 674"/>
                <a:gd name="T70" fmla="*/ 4095 w 748"/>
                <a:gd name="T71" fmla="*/ 1413 h 674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748"/>
                <a:gd name="T109" fmla="*/ 0 h 674"/>
                <a:gd name="T110" fmla="*/ 748 w 748"/>
                <a:gd name="T111" fmla="*/ 674 h 674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748" h="674">
                  <a:moveTo>
                    <a:pt x="455" y="157"/>
                  </a:moveTo>
                  <a:lnTo>
                    <a:pt x="472" y="126"/>
                  </a:lnTo>
                  <a:lnTo>
                    <a:pt x="436" y="104"/>
                  </a:lnTo>
                  <a:lnTo>
                    <a:pt x="414" y="68"/>
                  </a:lnTo>
                  <a:lnTo>
                    <a:pt x="382" y="78"/>
                  </a:lnTo>
                  <a:lnTo>
                    <a:pt x="352" y="56"/>
                  </a:lnTo>
                  <a:lnTo>
                    <a:pt x="330" y="20"/>
                  </a:lnTo>
                  <a:lnTo>
                    <a:pt x="304" y="0"/>
                  </a:lnTo>
                  <a:lnTo>
                    <a:pt x="264" y="14"/>
                  </a:lnTo>
                  <a:lnTo>
                    <a:pt x="250" y="44"/>
                  </a:lnTo>
                  <a:lnTo>
                    <a:pt x="222" y="66"/>
                  </a:lnTo>
                  <a:lnTo>
                    <a:pt x="172" y="66"/>
                  </a:lnTo>
                  <a:lnTo>
                    <a:pt x="132" y="56"/>
                  </a:lnTo>
                  <a:lnTo>
                    <a:pt x="90" y="84"/>
                  </a:lnTo>
                  <a:lnTo>
                    <a:pt x="82" y="120"/>
                  </a:lnTo>
                  <a:lnTo>
                    <a:pt x="82" y="158"/>
                  </a:lnTo>
                  <a:lnTo>
                    <a:pt x="72" y="182"/>
                  </a:lnTo>
                  <a:lnTo>
                    <a:pt x="24" y="188"/>
                  </a:lnTo>
                  <a:lnTo>
                    <a:pt x="4" y="222"/>
                  </a:lnTo>
                  <a:lnTo>
                    <a:pt x="0" y="266"/>
                  </a:lnTo>
                  <a:lnTo>
                    <a:pt x="16" y="312"/>
                  </a:lnTo>
                  <a:lnTo>
                    <a:pt x="40" y="330"/>
                  </a:lnTo>
                  <a:lnTo>
                    <a:pt x="76" y="338"/>
                  </a:lnTo>
                  <a:lnTo>
                    <a:pt x="96" y="362"/>
                  </a:lnTo>
                  <a:lnTo>
                    <a:pt x="136" y="368"/>
                  </a:lnTo>
                  <a:lnTo>
                    <a:pt x="162" y="356"/>
                  </a:lnTo>
                  <a:lnTo>
                    <a:pt x="180" y="384"/>
                  </a:lnTo>
                  <a:lnTo>
                    <a:pt x="180" y="420"/>
                  </a:lnTo>
                  <a:lnTo>
                    <a:pt x="178" y="462"/>
                  </a:lnTo>
                  <a:lnTo>
                    <a:pt x="190" y="498"/>
                  </a:lnTo>
                  <a:lnTo>
                    <a:pt x="222" y="516"/>
                  </a:lnTo>
                  <a:lnTo>
                    <a:pt x="220" y="542"/>
                  </a:lnTo>
                  <a:lnTo>
                    <a:pt x="216" y="584"/>
                  </a:lnTo>
                  <a:lnTo>
                    <a:pt x="234" y="612"/>
                  </a:lnTo>
                  <a:lnTo>
                    <a:pt x="274" y="626"/>
                  </a:lnTo>
                  <a:lnTo>
                    <a:pt x="294" y="666"/>
                  </a:lnTo>
                  <a:lnTo>
                    <a:pt x="318" y="674"/>
                  </a:lnTo>
                  <a:lnTo>
                    <a:pt x="342" y="636"/>
                  </a:lnTo>
                  <a:lnTo>
                    <a:pt x="364" y="612"/>
                  </a:lnTo>
                  <a:lnTo>
                    <a:pt x="394" y="612"/>
                  </a:lnTo>
                  <a:lnTo>
                    <a:pt x="424" y="624"/>
                  </a:lnTo>
                  <a:lnTo>
                    <a:pt x="456" y="618"/>
                  </a:lnTo>
                  <a:lnTo>
                    <a:pt x="468" y="590"/>
                  </a:lnTo>
                  <a:lnTo>
                    <a:pt x="490" y="576"/>
                  </a:lnTo>
                  <a:lnTo>
                    <a:pt x="516" y="576"/>
                  </a:lnTo>
                  <a:lnTo>
                    <a:pt x="526" y="620"/>
                  </a:lnTo>
                  <a:lnTo>
                    <a:pt x="540" y="644"/>
                  </a:lnTo>
                  <a:lnTo>
                    <a:pt x="582" y="644"/>
                  </a:lnTo>
                  <a:lnTo>
                    <a:pt x="616" y="674"/>
                  </a:lnTo>
                  <a:lnTo>
                    <a:pt x="658" y="666"/>
                  </a:lnTo>
                  <a:lnTo>
                    <a:pt x="690" y="638"/>
                  </a:lnTo>
                  <a:lnTo>
                    <a:pt x="714" y="596"/>
                  </a:lnTo>
                  <a:lnTo>
                    <a:pt x="700" y="564"/>
                  </a:lnTo>
                  <a:lnTo>
                    <a:pt x="744" y="548"/>
                  </a:lnTo>
                  <a:lnTo>
                    <a:pt x="748" y="523"/>
                  </a:lnTo>
                  <a:lnTo>
                    <a:pt x="736" y="490"/>
                  </a:lnTo>
                  <a:lnTo>
                    <a:pt x="701" y="471"/>
                  </a:lnTo>
                  <a:lnTo>
                    <a:pt x="694" y="444"/>
                  </a:lnTo>
                  <a:lnTo>
                    <a:pt x="672" y="408"/>
                  </a:lnTo>
                  <a:lnTo>
                    <a:pt x="631" y="363"/>
                  </a:lnTo>
                  <a:lnTo>
                    <a:pt x="589" y="360"/>
                  </a:lnTo>
                  <a:lnTo>
                    <a:pt x="562" y="321"/>
                  </a:lnTo>
                  <a:lnTo>
                    <a:pt x="550" y="376"/>
                  </a:lnTo>
                  <a:lnTo>
                    <a:pt x="463" y="421"/>
                  </a:lnTo>
                  <a:lnTo>
                    <a:pt x="425" y="417"/>
                  </a:lnTo>
                  <a:lnTo>
                    <a:pt x="428" y="382"/>
                  </a:lnTo>
                  <a:lnTo>
                    <a:pt x="454" y="344"/>
                  </a:lnTo>
                  <a:lnTo>
                    <a:pt x="454" y="296"/>
                  </a:lnTo>
                  <a:lnTo>
                    <a:pt x="418" y="266"/>
                  </a:lnTo>
                  <a:lnTo>
                    <a:pt x="400" y="222"/>
                  </a:lnTo>
                  <a:lnTo>
                    <a:pt x="436" y="182"/>
                  </a:lnTo>
                  <a:lnTo>
                    <a:pt x="455" y="157"/>
                  </a:lnTo>
                  <a:close/>
                </a:path>
              </a:pathLst>
            </a:custGeom>
            <a:solidFill>
              <a:srgbClr val="FF5D5D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>
              <a:defPPr>
                <a:defRPr lang="ko-KR"/>
              </a:defPPr>
              <a:lvl1pPr algn="ctr" rtl="0" fontAlgn="base" latinLnBrk="1">
                <a:spcBef>
                  <a:spcPct val="50000"/>
                </a:spcBef>
                <a:spcAft>
                  <a:spcPct val="0"/>
                </a:spcAft>
                <a:defRPr kumimoji="1" sz="1200" b="1" kern="1200">
                  <a:solidFill>
                    <a:schemeClr val="tx1"/>
                  </a:solidFill>
                  <a:latin typeface="Arial" pitchFamily="34" charset="0"/>
                  <a:ea typeface="돋움" pitchFamily="50" charset="-127"/>
                  <a:cs typeface="+mn-cs"/>
                </a:defRPr>
              </a:lvl1pPr>
              <a:lvl2pPr marL="457200" algn="ctr" rtl="0" fontAlgn="base" latinLnBrk="1">
                <a:spcBef>
                  <a:spcPct val="50000"/>
                </a:spcBef>
                <a:spcAft>
                  <a:spcPct val="0"/>
                </a:spcAft>
                <a:defRPr kumimoji="1" sz="1200" b="1" kern="1200">
                  <a:solidFill>
                    <a:schemeClr val="tx1"/>
                  </a:solidFill>
                  <a:latin typeface="Arial" pitchFamily="34" charset="0"/>
                  <a:ea typeface="돋움" pitchFamily="50" charset="-127"/>
                  <a:cs typeface="+mn-cs"/>
                </a:defRPr>
              </a:lvl2pPr>
              <a:lvl3pPr marL="914400" algn="ctr" rtl="0" fontAlgn="base" latinLnBrk="1">
                <a:spcBef>
                  <a:spcPct val="50000"/>
                </a:spcBef>
                <a:spcAft>
                  <a:spcPct val="0"/>
                </a:spcAft>
                <a:defRPr kumimoji="1" sz="1200" b="1" kern="1200">
                  <a:solidFill>
                    <a:schemeClr val="tx1"/>
                  </a:solidFill>
                  <a:latin typeface="Arial" pitchFamily="34" charset="0"/>
                  <a:ea typeface="돋움" pitchFamily="50" charset="-127"/>
                  <a:cs typeface="+mn-cs"/>
                </a:defRPr>
              </a:lvl3pPr>
              <a:lvl4pPr marL="1371600" algn="ctr" rtl="0" fontAlgn="base" latinLnBrk="1">
                <a:spcBef>
                  <a:spcPct val="50000"/>
                </a:spcBef>
                <a:spcAft>
                  <a:spcPct val="0"/>
                </a:spcAft>
                <a:defRPr kumimoji="1" sz="1200" b="1" kern="1200">
                  <a:solidFill>
                    <a:schemeClr val="tx1"/>
                  </a:solidFill>
                  <a:latin typeface="Arial" pitchFamily="34" charset="0"/>
                  <a:ea typeface="돋움" pitchFamily="50" charset="-127"/>
                  <a:cs typeface="+mn-cs"/>
                </a:defRPr>
              </a:lvl4pPr>
              <a:lvl5pPr marL="1828800" algn="ctr" rtl="0" fontAlgn="base" latinLnBrk="1">
                <a:spcBef>
                  <a:spcPct val="50000"/>
                </a:spcBef>
                <a:spcAft>
                  <a:spcPct val="0"/>
                </a:spcAft>
                <a:defRPr kumimoji="1" sz="1200" b="1" kern="1200">
                  <a:solidFill>
                    <a:schemeClr val="tx1"/>
                  </a:solidFill>
                  <a:latin typeface="Arial" pitchFamily="34" charset="0"/>
                  <a:ea typeface="돋움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b="1" kern="1200">
                  <a:solidFill>
                    <a:schemeClr val="tx1"/>
                  </a:solidFill>
                  <a:latin typeface="Arial" pitchFamily="34" charset="0"/>
                  <a:ea typeface="돋움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b="1" kern="1200">
                  <a:solidFill>
                    <a:schemeClr val="tx1"/>
                  </a:solidFill>
                  <a:latin typeface="Arial" pitchFamily="34" charset="0"/>
                  <a:ea typeface="돋움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b="1" kern="1200">
                  <a:solidFill>
                    <a:schemeClr val="tx1"/>
                  </a:solidFill>
                  <a:latin typeface="Arial" pitchFamily="34" charset="0"/>
                  <a:ea typeface="돋움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b="1" kern="1200">
                  <a:solidFill>
                    <a:schemeClr val="tx1"/>
                  </a:solidFill>
                  <a:latin typeface="Arial" pitchFamily="34" charset="0"/>
                  <a:ea typeface="돋움" pitchFamily="50" charset="-127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49" name="Freeform 1305"/>
            <p:cNvSpPr>
              <a:spLocks noChangeAspect="1"/>
            </p:cNvSpPr>
            <p:nvPr/>
          </p:nvSpPr>
          <p:spPr bwMode="auto">
            <a:xfrm>
              <a:off x="3484806" y="1939882"/>
              <a:ext cx="521182" cy="261318"/>
            </a:xfrm>
            <a:custGeom>
              <a:avLst/>
              <a:gdLst>
                <a:gd name="T0" fmla="*/ 11988 w 333"/>
                <a:gd name="T1" fmla="*/ 1188 h 154"/>
                <a:gd name="T2" fmla="*/ 11772 w 333"/>
                <a:gd name="T3" fmla="*/ 684 h 154"/>
                <a:gd name="T4" fmla="*/ 11124 w 333"/>
                <a:gd name="T5" fmla="*/ 216 h 154"/>
                <a:gd name="T6" fmla="*/ 10440 w 333"/>
                <a:gd name="T7" fmla="*/ 0 h 154"/>
                <a:gd name="T8" fmla="*/ 9684 w 333"/>
                <a:gd name="T9" fmla="*/ 0 h 154"/>
                <a:gd name="T10" fmla="*/ 9072 w 333"/>
                <a:gd name="T11" fmla="*/ 252 h 154"/>
                <a:gd name="T12" fmla="*/ 8532 w 333"/>
                <a:gd name="T13" fmla="*/ 1080 h 154"/>
                <a:gd name="T14" fmla="*/ 8064 w 333"/>
                <a:gd name="T15" fmla="*/ 792 h 154"/>
                <a:gd name="T16" fmla="*/ 7524 w 333"/>
                <a:gd name="T17" fmla="*/ 324 h 154"/>
                <a:gd name="T18" fmla="*/ 6876 w 333"/>
                <a:gd name="T19" fmla="*/ 0 h 154"/>
                <a:gd name="T20" fmla="*/ 6228 w 333"/>
                <a:gd name="T21" fmla="*/ 0 h 154"/>
                <a:gd name="T22" fmla="*/ 5616 w 333"/>
                <a:gd name="T23" fmla="*/ 144 h 154"/>
                <a:gd name="T24" fmla="*/ 5400 w 333"/>
                <a:gd name="T25" fmla="*/ 972 h 154"/>
                <a:gd name="T26" fmla="*/ 4932 w 333"/>
                <a:gd name="T27" fmla="*/ 1188 h 154"/>
                <a:gd name="T28" fmla="*/ 4536 w 333"/>
                <a:gd name="T29" fmla="*/ 648 h 154"/>
                <a:gd name="T30" fmla="*/ 4068 w 333"/>
                <a:gd name="T31" fmla="*/ 432 h 154"/>
                <a:gd name="T32" fmla="*/ 3240 w 333"/>
                <a:gd name="T33" fmla="*/ 216 h 154"/>
                <a:gd name="T34" fmla="*/ 2376 w 333"/>
                <a:gd name="T35" fmla="*/ 216 h 154"/>
                <a:gd name="T36" fmla="*/ 1692 w 333"/>
                <a:gd name="T37" fmla="*/ 792 h 154"/>
                <a:gd name="T38" fmla="*/ 1044 w 333"/>
                <a:gd name="T39" fmla="*/ 1080 h 154"/>
                <a:gd name="T40" fmla="*/ 324 w 333"/>
                <a:gd name="T41" fmla="*/ 1656 h 154"/>
                <a:gd name="T42" fmla="*/ 0 w 333"/>
                <a:gd name="T43" fmla="*/ 2520 h 154"/>
                <a:gd name="T44" fmla="*/ 216 w 333"/>
                <a:gd name="T45" fmla="*/ 3348 h 154"/>
                <a:gd name="T46" fmla="*/ 936 w 333"/>
                <a:gd name="T47" fmla="*/ 3672 h 154"/>
                <a:gd name="T48" fmla="*/ 972 w 333"/>
                <a:gd name="T49" fmla="*/ 4104 h 154"/>
                <a:gd name="T50" fmla="*/ 1512 w 333"/>
                <a:gd name="T51" fmla="*/ 4464 h 154"/>
                <a:gd name="T52" fmla="*/ 2592 w 333"/>
                <a:gd name="T53" fmla="*/ 4752 h 154"/>
                <a:gd name="T54" fmla="*/ 3528 w 333"/>
                <a:gd name="T55" fmla="*/ 4248 h 154"/>
                <a:gd name="T56" fmla="*/ 4212 w 333"/>
                <a:gd name="T57" fmla="*/ 4104 h 154"/>
                <a:gd name="T58" fmla="*/ 4392 w 333"/>
                <a:gd name="T59" fmla="*/ 4752 h 154"/>
                <a:gd name="T60" fmla="*/ 4968 w 333"/>
                <a:gd name="T61" fmla="*/ 5544 h 154"/>
                <a:gd name="T62" fmla="*/ 6048 w 333"/>
                <a:gd name="T63" fmla="*/ 5508 h 154"/>
                <a:gd name="T64" fmla="*/ 7344 w 333"/>
                <a:gd name="T65" fmla="*/ 5112 h 154"/>
                <a:gd name="T66" fmla="*/ 7992 w 333"/>
                <a:gd name="T67" fmla="*/ 3924 h 154"/>
                <a:gd name="T68" fmla="*/ 8316 w 333"/>
                <a:gd name="T69" fmla="*/ 3168 h 154"/>
                <a:gd name="T70" fmla="*/ 8928 w 333"/>
                <a:gd name="T71" fmla="*/ 3024 h 154"/>
                <a:gd name="T72" fmla="*/ 9360 w 333"/>
                <a:gd name="T73" fmla="*/ 2808 h 154"/>
                <a:gd name="T74" fmla="*/ 9936 w 333"/>
                <a:gd name="T75" fmla="*/ 2304 h 154"/>
                <a:gd name="T76" fmla="*/ 10656 w 333"/>
                <a:gd name="T77" fmla="*/ 2700 h 154"/>
                <a:gd name="T78" fmla="*/ 11196 w 333"/>
                <a:gd name="T79" fmla="*/ 2376 h 154"/>
                <a:gd name="T80" fmla="*/ 11736 w 333"/>
                <a:gd name="T81" fmla="*/ 1836 h 154"/>
                <a:gd name="T82" fmla="*/ 11988 w 333"/>
                <a:gd name="T83" fmla="*/ 1188 h 154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333"/>
                <a:gd name="T127" fmla="*/ 0 h 154"/>
                <a:gd name="T128" fmla="*/ 333 w 333"/>
                <a:gd name="T129" fmla="*/ 154 h 154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333" h="154">
                  <a:moveTo>
                    <a:pt x="333" y="33"/>
                  </a:moveTo>
                  <a:lnTo>
                    <a:pt x="327" y="19"/>
                  </a:lnTo>
                  <a:lnTo>
                    <a:pt x="309" y="6"/>
                  </a:lnTo>
                  <a:lnTo>
                    <a:pt x="290" y="0"/>
                  </a:lnTo>
                  <a:lnTo>
                    <a:pt x="269" y="0"/>
                  </a:lnTo>
                  <a:lnTo>
                    <a:pt x="252" y="7"/>
                  </a:lnTo>
                  <a:lnTo>
                    <a:pt x="237" y="30"/>
                  </a:lnTo>
                  <a:lnTo>
                    <a:pt x="224" y="22"/>
                  </a:lnTo>
                  <a:lnTo>
                    <a:pt x="209" y="9"/>
                  </a:lnTo>
                  <a:lnTo>
                    <a:pt x="191" y="0"/>
                  </a:lnTo>
                  <a:lnTo>
                    <a:pt x="173" y="0"/>
                  </a:lnTo>
                  <a:lnTo>
                    <a:pt x="156" y="4"/>
                  </a:lnTo>
                  <a:lnTo>
                    <a:pt x="150" y="27"/>
                  </a:lnTo>
                  <a:lnTo>
                    <a:pt x="137" y="33"/>
                  </a:lnTo>
                  <a:lnTo>
                    <a:pt x="126" y="18"/>
                  </a:lnTo>
                  <a:lnTo>
                    <a:pt x="113" y="12"/>
                  </a:lnTo>
                  <a:lnTo>
                    <a:pt x="90" y="6"/>
                  </a:lnTo>
                  <a:lnTo>
                    <a:pt x="66" y="6"/>
                  </a:lnTo>
                  <a:lnTo>
                    <a:pt x="47" y="22"/>
                  </a:lnTo>
                  <a:lnTo>
                    <a:pt x="29" y="30"/>
                  </a:lnTo>
                  <a:lnTo>
                    <a:pt x="9" y="46"/>
                  </a:lnTo>
                  <a:lnTo>
                    <a:pt x="0" y="70"/>
                  </a:lnTo>
                  <a:lnTo>
                    <a:pt x="6" y="93"/>
                  </a:lnTo>
                  <a:lnTo>
                    <a:pt x="26" y="102"/>
                  </a:lnTo>
                  <a:lnTo>
                    <a:pt x="27" y="114"/>
                  </a:lnTo>
                  <a:lnTo>
                    <a:pt x="42" y="124"/>
                  </a:lnTo>
                  <a:lnTo>
                    <a:pt x="72" y="132"/>
                  </a:lnTo>
                  <a:lnTo>
                    <a:pt x="98" y="118"/>
                  </a:lnTo>
                  <a:lnTo>
                    <a:pt x="117" y="114"/>
                  </a:lnTo>
                  <a:lnTo>
                    <a:pt x="122" y="132"/>
                  </a:lnTo>
                  <a:lnTo>
                    <a:pt x="138" y="154"/>
                  </a:lnTo>
                  <a:lnTo>
                    <a:pt x="168" y="153"/>
                  </a:lnTo>
                  <a:lnTo>
                    <a:pt x="204" y="142"/>
                  </a:lnTo>
                  <a:lnTo>
                    <a:pt x="222" y="109"/>
                  </a:lnTo>
                  <a:lnTo>
                    <a:pt x="231" y="88"/>
                  </a:lnTo>
                  <a:lnTo>
                    <a:pt x="248" y="84"/>
                  </a:lnTo>
                  <a:lnTo>
                    <a:pt x="260" y="78"/>
                  </a:lnTo>
                  <a:lnTo>
                    <a:pt x="276" y="64"/>
                  </a:lnTo>
                  <a:lnTo>
                    <a:pt x="296" y="75"/>
                  </a:lnTo>
                  <a:lnTo>
                    <a:pt x="311" y="66"/>
                  </a:lnTo>
                  <a:lnTo>
                    <a:pt x="326" y="51"/>
                  </a:lnTo>
                  <a:lnTo>
                    <a:pt x="333" y="33"/>
                  </a:lnTo>
                  <a:close/>
                </a:path>
              </a:pathLst>
            </a:custGeom>
            <a:solidFill>
              <a:srgbClr val="FBBBBB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>
              <a:defPPr>
                <a:defRPr lang="ko-KR"/>
              </a:defPPr>
              <a:lvl1pPr algn="ctr" rtl="0" fontAlgn="base" latinLnBrk="1">
                <a:spcBef>
                  <a:spcPct val="50000"/>
                </a:spcBef>
                <a:spcAft>
                  <a:spcPct val="0"/>
                </a:spcAft>
                <a:defRPr kumimoji="1" sz="1200" b="1" kern="1200">
                  <a:solidFill>
                    <a:schemeClr val="tx1"/>
                  </a:solidFill>
                  <a:latin typeface="Arial" pitchFamily="34" charset="0"/>
                  <a:ea typeface="돋움" pitchFamily="50" charset="-127"/>
                  <a:cs typeface="+mn-cs"/>
                </a:defRPr>
              </a:lvl1pPr>
              <a:lvl2pPr marL="457200" algn="ctr" rtl="0" fontAlgn="base" latinLnBrk="1">
                <a:spcBef>
                  <a:spcPct val="50000"/>
                </a:spcBef>
                <a:spcAft>
                  <a:spcPct val="0"/>
                </a:spcAft>
                <a:defRPr kumimoji="1" sz="1200" b="1" kern="1200">
                  <a:solidFill>
                    <a:schemeClr val="tx1"/>
                  </a:solidFill>
                  <a:latin typeface="Arial" pitchFamily="34" charset="0"/>
                  <a:ea typeface="돋움" pitchFamily="50" charset="-127"/>
                  <a:cs typeface="+mn-cs"/>
                </a:defRPr>
              </a:lvl2pPr>
              <a:lvl3pPr marL="914400" algn="ctr" rtl="0" fontAlgn="base" latinLnBrk="1">
                <a:spcBef>
                  <a:spcPct val="50000"/>
                </a:spcBef>
                <a:spcAft>
                  <a:spcPct val="0"/>
                </a:spcAft>
                <a:defRPr kumimoji="1" sz="1200" b="1" kern="1200">
                  <a:solidFill>
                    <a:schemeClr val="tx1"/>
                  </a:solidFill>
                  <a:latin typeface="Arial" pitchFamily="34" charset="0"/>
                  <a:ea typeface="돋움" pitchFamily="50" charset="-127"/>
                  <a:cs typeface="+mn-cs"/>
                </a:defRPr>
              </a:lvl3pPr>
              <a:lvl4pPr marL="1371600" algn="ctr" rtl="0" fontAlgn="base" latinLnBrk="1">
                <a:spcBef>
                  <a:spcPct val="50000"/>
                </a:spcBef>
                <a:spcAft>
                  <a:spcPct val="0"/>
                </a:spcAft>
                <a:defRPr kumimoji="1" sz="1200" b="1" kern="1200">
                  <a:solidFill>
                    <a:schemeClr val="tx1"/>
                  </a:solidFill>
                  <a:latin typeface="Arial" pitchFamily="34" charset="0"/>
                  <a:ea typeface="돋움" pitchFamily="50" charset="-127"/>
                  <a:cs typeface="+mn-cs"/>
                </a:defRPr>
              </a:lvl4pPr>
              <a:lvl5pPr marL="1828800" algn="ctr" rtl="0" fontAlgn="base" latinLnBrk="1">
                <a:spcBef>
                  <a:spcPct val="50000"/>
                </a:spcBef>
                <a:spcAft>
                  <a:spcPct val="0"/>
                </a:spcAft>
                <a:defRPr kumimoji="1" sz="1200" b="1" kern="1200">
                  <a:solidFill>
                    <a:schemeClr val="tx1"/>
                  </a:solidFill>
                  <a:latin typeface="Arial" pitchFamily="34" charset="0"/>
                  <a:ea typeface="돋움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b="1" kern="1200">
                  <a:solidFill>
                    <a:schemeClr val="tx1"/>
                  </a:solidFill>
                  <a:latin typeface="Arial" pitchFamily="34" charset="0"/>
                  <a:ea typeface="돋움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b="1" kern="1200">
                  <a:solidFill>
                    <a:schemeClr val="tx1"/>
                  </a:solidFill>
                  <a:latin typeface="Arial" pitchFamily="34" charset="0"/>
                  <a:ea typeface="돋움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b="1" kern="1200">
                  <a:solidFill>
                    <a:schemeClr val="tx1"/>
                  </a:solidFill>
                  <a:latin typeface="Arial" pitchFamily="34" charset="0"/>
                  <a:ea typeface="돋움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b="1" kern="1200">
                  <a:solidFill>
                    <a:schemeClr val="tx1"/>
                  </a:solidFill>
                  <a:latin typeface="Arial" pitchFamily="34" charset="0"/>
                  <a:ea typeface="돋움" pitchFamily="50" charset="-127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50" name="Freeform 1306"/>
            <p:cNvSpPr>
              <a:spLocks noChangeAspect="1"/>
            </p:cNvSpPr>
            <p:nvPr/>
          </p:nvSpPr>
          <p:spPr bwMode="auto">
            <a:xfrm>
              <a:off x="4646116" y="1978062"/>
              <a:ext cx="1134183" cy="1474302"/>
            </a:xfrm>
            <a:custGeom>
              <a:avLst/>
              <a:gdLst>
                <a:gd name="T0" fmla="*/ 1308 w 4348"/>
                <a:gd name="T1" fmla="*/ 621 h 5213"/>
                <a:gd name="T2" fmla="*/ 996 w 4348"/>
                <a:gd name="T3" fmla="*/ 855 h 5213"/>
                <a:gd name="T4" fmla="*/ 444 w 4348"/>
                <a:gd name="T5" fmla="*/ 1131 h 5213"/>
                <a:gd name="T6" fmla="*/ 136 w 4348"/>
                <a:gd name="T7" fmla="*/ 1504 h 5213"/>
                <a:gd name="T8" fmla="*/ 363 w 4348"/>
                <a:gd name="T9" fmla="*/ 1801 h 5213"/>
                <a:gd name="T10" fmla="*/ 513 w 4348"/>
                <a:gd name="T11" fmla="*/ 1996 h 5213"/>
                <a:gd name="T12" fmla="*/ 255 w 4348"/>
                <a:gd name="T13" fmla="*/ 2138 h 5213"/>
                <a:gd name="T14" fmla="*/ 30 w 4348"/>
                <a:gd name="T15" fmla="*/ 2299 h 5213"/>
                <a:gd name="T16" fmla="*/ 19 w 4348"/>
                <a:gd name="T17" fmla="*/ 2585 h 5213"/>
                <a:gd name="T18" fmla="*/ 151 w 4348"/>
                <a:gd name="T19" fmla="*/ 2821 h 5213"/>
                <a:gd name="T20" fmla="*/ 310 w 4348"/>
                <a:gd name="T21" fmla="*/ 3052 h 5213"/>
                <a:gd name="T22" fmla="*/ 482 w 4348"/>
                <a:gd name="T23" fmla="*/ 3321 h 5213"/>
                <a:gd name="T24" fmla="*/ 819 w 4348"/>
                <a:gd name="T25" fmla="*/ 3455 h 5213"/>
                <a:gd name="T26" fmla="*/ 783 w 4348"/>
                <a:gd name="T27" fmla="*/ 3825 h 5213"/>
                <a:gd name="T28" fmla="*/ 654 w 4348"/>
                <a:gd name="T29" fmla="*/ 4029 h 5213"/>
                <a:gd name="T30" fmla="*/ 719 w 4348"/>
                <a:gd name="T31" fmla="*/ 4269 h 5213"/>
                <a:gd name="T32" fmla="*/ 903 w 4348"/>
                <a:gd name="T33" fmla="*/ 4258 h 5213"/>
                <a:gd name="T34" fmla="*/ 996 w 4348"/>
                <a:gd name="T35" fmla="*/ 4469 h 5213"/>
                <a:gd name="T36" fmla="*/ 1085 w 4348"/>
                <a:gd name="T37" fmla="*/ 4725 h 5213"/>
                <a:gd name="T38" fmla="*/ 1224 w 4348"/>
                <a:gd name="T39" fmla="*/ 5062 h 5213"/>
                <a:gd name="T40" fmla="*/ 1436 w 4348"/>
                <a:gd name="T41" fmla="*/ 5152 h 5213"/>
                <a:gd name="T42" fmla="*/ 1801 w 4348"/>
                <a:gd name="T43" fmla="*/ 5194 h 5213"/>
                <a:gd name="T44" fmla="*/ 2169 w 4348"/>
                <a:gd name="T45" fmla="*/ 5106 h 5213"/>
                <a:gd name="T46" fmla="*/ 2168 w 4348"/>
                <a:gd name="T47" fmla="*/ 4909 h 5213"/>
                <a:gd name="T48" fmla="*/ 2311 w 4348"/>
                <a:gd name="T49" fmla="*/ 4753 h 5213"/>
                <a:gd name="T50" fmla="*/ 2394 w 4348"/>
                <a:gd name="T51" fmla="*/ 4549 h 5213"/>
                <a:gd name="T52" fmla="*/ 2507 w 4348"/>
                <a:gd name="T53" fmla="*/ 4422 h 5213"/>
                <a:gd name="T54" fmla="*/ 2650 w 4348"/>
                <a:gd name="T55" fmla="*/ 4365 h 5213"/>
                <a:gd name="T56" fmla="*/ 2479 w 4348"/>
                <a:gd name="T57" fmla="*/ 4242 h 5213"/>
                <a:gd name="T58" fmla="*/ 2403 w 4348"/>
                <a:gd name="T59" fmla="*/ 4066 h 5213"/>
                <a:gd name="T60" fmla="*/ 2097 w 4348"/>
                <a:gd name="T61" fmla="*/ 4068 h 5213"/>
                <a:gd name="T62" fmla="*/ 1830 w 4348"/>
                <a:gd name="T63" fmla="*/ 3846 h 5213"/>
                <a:gd name="T64" fmla="*/ 1961 w 4348"/>
                <a:gd name="T65" fmla="*/ 3739 h 5213"/>
                <a:gd name="T66" fmla="*/ 1971 w 4348"/>
                <a:gd name="T67" fmla="*/ 3461 h 5213"/>
                <a:gd name="T68" fmla="*/ 2112 w 4348"/>
                <a:gd name="T69" fmla="*/ 3273 h 5213"/>
                <a:gd name="T70" fmla="*/ 2012 w 4348"/>
                <a:gd name="T71" fmla="*/ 2892 h 5213"/>
                <a:gd name="T72" fmla="*/ 1800 w 4348"/>
                <a:gd name="T73" fmla="*/ 2808 h 5213"/>
                <a:gd name="T74" fmla="*/ 2043 w 4348"/>
                <a:gd name="T75" fmla="*/ 2626 h 5213"/>
                <a:gd name="T76" fmla="*/ 2112 w 4348"/>
                <a:gd name="T77" fmla="*/ 2391 h 5213"/>
                <a:gd name="T78" fmla="*/ 2629 w 4348"/>
                <a:gd name="T79" fmla="*/ 2054 h 5213"/>
                <a:gd name="T80" fmla="*/ 2863 w 4348"/>
                <a:gd name="T81" fmla="*/ 1904 h 5213"/>
                <a:gd name="T82" fmla="*/ 3061 w 4348"/>
                <a:gd name="T83" fmla="*/ 1656 h 5213"/>
                <a:gd name="T84" fmla="*/ 3268 w 4348"/>
                <a:gd name="T85" fmla="*/ 1678 h 5213"/>
                <a:gd name="T86" fmla="*/ 3412 w 4348"/>
                <a:gd name="T87" fmla="*/ 1789 h 5213"/>
                <a:gd name="T88" fmla="*/ 3752 w 4348"/>
                <a:gd name="T89" fmla="*/ 1908 h 5213"/>
                <a:gd name="T90" fmla="*/ 3931 w 4348"/>
                <a:gd name="T91" fmla="*/ 1575 h 5213"/>
                <a:gd name="T92" fmla="*/ 4058 w 4348"/>
                <a:gd name="T93" fmla="*/ 1093 h 5213"/>
                <a:gd name="T94" fmla="*/ 4189 w 4348"/>
                <a:gd name="T95" fmla="*/ 760 h 5213"/>
                <a:gd name="T96" fmla="*/ 3392 w 4348"/>
                <a:gd name="T97" fmla="*/ 534 h 5213"/>
                <a:gd name="T98" fmla="*/ 3275 w 4348"/>
                <a:gd name="T99" fmla="*/ 324 h 5213"/>
                <a:gd name="T100" fmla="*/ 2897 w 4348"/>
                <a:gd name="T101" fmla="*/ 138 h 5213"/>
                <a:gd name="T102" fmla="*/ 2375 w 4348"/>
                <a:gd name="T103" fmla="*/ 189 h 5213"/>
                <a:gd name="T104" fmla="*/ 2183 w 4348"/>
                <a:gd name="T105" fmla="*/ 142 h 5213"/>
                <a:gd name="T106" fmla="*/ 2008 w 4348"/>
                <a:gd name="T107" fmla="*/ 535 h 5213"/>
                <a:gd name="T108" fmla="*/ 1529 w 4348"/>
                <a:gd name="T109" fmla="*/ 400 h 5213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4348"/>
                <a:gd name="T166" fmla="*/ 0 h 5213"/>
                <a:gd name="T167" fmla="*/ 4348 w 4348"/>
                <a:gd name="T168" fmla="*/ 5213 h 5213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4348" h="5213">
                  <a:moveTo>
                    <a:pt x="1529" y="400"/>
                  </a:moveTo>
                  <a:lnTo>
                    <a:pt x="1308" y="621"/>
                  </a:lnTo>
                  <a:lnTo>
                    <a:pt x="1140" y="765"/>
                  </a:lnTo>
                  <a:lnTo>
                    <a:pt x="996" y="855"/>
                  </a:lnTo>
                  <a:lnTo>
                    <a:pt x="708" y="963"/>
                  </a:lnTo>
                  <a:lnTo>
                    <a:pt x="444" y="1131"/>
                  </a:lnTo>
                  <a:lnTo>
                    <a:pt x="264" y="1323"/>
                  </a:lnTo>
                  <a:lnTo>
                    <a:pt x="136" y="1504"/>
                  </a:lnTo>
                  <a:lnTo>
                    <a:pt x="174" y="1642"/>
                  </a:lnTo>
                  <a:lnTo>
                    <a:pt x="363" y="1801"/>
                  </a:lnTo>
                  <a:lnTo>
                    <a:pt x="456" y="1905"/>
                  </a:lnTo>
                  <a:lnTo>
                    <a:pt x="513" y="1996"/>
                  </a:lnTo>
                  <a:lnTo>
                    <a:pt x="406" y="2152"/>
                  </a:lnTo>
                  <a:lnTo>
                    <a:pt x="255" y="2138"/>
                  </a:lnTo>
                  <a:lnTo>
                    <a:pt x="99" y="2170"/>
                  </a:lnTo>
                  <a:lnTo>
                    <a:pt x="30" y="2299"/>
                  </a:lnTo>
                  <a:lnTo>
                    <a:pt x="0" y="2455"/>
                  </a:lnTo>
                  <a:lnTo>
                    <a:pt x="19" y="2585"/>
                  </a:lnTo>
                  <a:lnTo>
                    <a:pt x="66" y="2709"/>
                  </a:lnTo>
                  <a:lnTo>
                    <a:pt x="151" y="2821"/>
                  </a:lnTo>
                  <a:lnTo>
                    <a:pt x="261" y="2897"/>
                  </a:lnTo>
                  <a:lnTo>
                    <a:pt x="310" y="3052"/>
                  </a:lnTo>
                  <a:lnTo>
                    <a:pt x="315" y="3215"/>
                  </a:lnTo>
                  <a:lnTo>
                    <a:pt x="482" y="3321"/>
                  </a:lnTo>
                  <a:lnTo>
                    <a:pt x="710" y="3346"/>
                  </a:lnTo>
                  <a:lnTo>
                    <a:pt x="819" y="3455"/>
                  </a:lnTo>
                  <a:lnTo>
                    <a:pt x="819" y="3643"/>
                  </a:lnTo>
                  <a:lnTo>
                    <a:pt x="783" y="3825"/>
                  </a:lnTo>
                  <a:lnTo>
                    <a:pt x="647" y="3919"/>
                  </a:lnTo>
                  <a:lnTo>
                    <a:pt x="654" y="4029"/>
                  </a:lnTo>
                  <a:lnTo>
                    <a:pt x="661" y="4201"/>
                  </a:lnTo>
                  <a:lnTo>
                    <a:pt x="719" y="4269"/>
                  </a:lnTo>
                  <a:lnTo>
                    <a:pt x="816" y="4245"/>
                  </a:lnTo>
                  <a:lnTo>
                    <a:pt x="903" y="4258"/>
                  </a:lnTo>
                  <a:lnTo>
                    <a:pt x="1002" y="4273"/>
                  </a:lnTo>
                  <a:lnTo>
                    <a:pt x="996" y="4469"/>
                  </a:lnTo>
                  <a:lnTo>
                    <a:pt x="1018" y="4613"/>
                  </a:lnTo>
                  <a:lnTo>
                    <a:pt x="1085" y="4725"/>
                  </a:lnTo>
                  <a:lnTo>
                    <a:pt x="1108" y="4991"/>
                  </a:lnTo>
                  <a:lnTo>
                    <a:pt x="1224" y="5062"/>
                  </a:lnTo>
                  <a:lnTo>
                    <a:pt x="1336" y="5029"/>
                  </a:lnTo>
                  <a:lnTo>
                    <a:pt x="1436" y="5152"/>
                  </a:lnTo>
                  <a:lnTo>
                    <a:pt x="1566" y="5213"/>
                  </a:lnTo>
                  <a:lnTo>
                    <a:pt x="1801" y="5194"/>
                  </a:lnTo>
                  <a:lnTo>
                    <a:pt x="1956" y="5156"/>
                  </a:lnTo>
                  <a:lnTo>
                    <a:pt x="2169" y="5106"/>
                  </a:lnTo>
                  <a:lnTo>
                    <a:pt x="2201" y="5049"/>
                  </a:lnTo>
                  <a:lnTo>
                    <a:pt x="2168" y="4909"/>
                  </a:lnTo>
                  <a:lnTo>
                    <a:pt x="2217" y="4802"/>
                  </a:lnTo>
                  <a:lnTo>
                    <a:pt x="2311" y="4753"/>
                  </a:lnTo>
                  <a:lnTo>
                    <a:pt x="2381" y="4656"/>
                  </a:lnTo>
                  <a:lnTo>
                    <a:pt x="2394" y="4549"/>
                  </a:lnTo>
                  <a:lnTo>
                    <a:pt x="2418" y="4463"/>
                  </a:lnTo>
                  <a:lnTo>
                    <a:pt x="2507" y="4422"/>
                  </a:lnTo>
                  <a:lnTo>
                    <a:pt x="2588" y="4422"/>
                  </a:lnTo>
                  <a:lnTo>
                    <a:pt x="2650" y="4365"/>
                  </a:lnTo>
                  <a:lnTo>
                    <a:pt x="2617" y="4250"/>
                  </a:lnTo>
                  <a:lnTo>
                    <a:pt x="2479" y="4242"/>
                  </a:lnTo>
                  <a:lnTo>
                    <a:pt x="2471" y="4129"/>
                  </a:lnTo>
                  <a:lnTo>
                    <a:pt x="2403" y="4066"/>
                  </a:lnTo>
                  <a:lnTo>
                    <a:pt x="2263" y="4101"/>
                  </a:lnTo>
                  <a:lnTo>
                    <a:pt x="2097" y="4068"/>
                  </a:lnTo>
                  <a:lnTo>
                    <a:pt x="1935" y="4022"/>
                  </a:lnTo>
                  <a:lnTo>
                    <a:pt x="1830" y="3846"/>
                  </a:lnTo>
                  <a:lnTo>
                    <a:pt x="1860" y="3777"/>
                  </a:lnTo>
                  <a:lnTo>
                    <a:pt x="1961" y="3739"/>
                  </a:lnTo>
                  <a:lnTo>
                    <a:pt x="1989" y="3649"/>
                  </a:lnTo>
                  <a:lnTo>
                    <a:pt x="1971" y="3461"/>
                  </a:lnTo>
                  <a:lnTo>
                    <a:pt x="2046" y="3345"/>
                  </a:lnTo>
                  <a:lnTo>
                    <a:pt x="2112" y="3273"/>
                  </a:lnTo>
                  <a:lnTo>
                    <a:pt x="2074" y="2945"/>
                  </a:lnTo>
                  <a:lnTo>
                    <a:pt x="2012" y="2892"/>
                  </a:lnTo>
                  <a:lnTo>
                    <a:pt x="1866" y="2889"/>
                  </a:lnTo>
                  <a:lnTo>
                    <a:pt x="1800" y="2808"/>
                  </a:lnTo>
                  <a:lnTo>
                    <a:pt x="1863" y="2677"/>
                  </a:lnTo>
                  <a:lnTo>
                    <a:pt x="2043" y="2626"/>
                  </a:lnTo>
                  <a:lnTo>
                    <a:pt x="2082" y="2493"/>
                  </a:lnTo>
                  <a:lnTo>
                    <a:pt x="2112" y="2391"/>
                  </a:lnTo>
                  <a:lnTo>
                    <a:pt x="2393" y="2226"/>
                  </a:lnTo>
                  <a:lnTo>
                    <a:pt x="2629" y="2054"/>
                  </a:lnTo>
                  <a:lnTo>
                    <a:pt x="2713" y="1917"/>
                  </a:lnTo>
                  <a:lnTo>
                    <a:pt x="2863" y="1904"/>
                  </a:lnTo>
                  <a:lnTo>
                    <a:pt x="3022" y="1736"/>
                  </a:lnTo>
                  <a:lnTo>
                    <a:pt x="3061" y="1656"/>
                  </a:lnTo>
                  <a:lnTo>
                    <a:pt x="3186" y="1613"/>
                  </a:lnTo>
                  <a:lnTo>
                    <a:pt x="3268" y="1678"/>
                  </a:lnTo>
                  <a:lnTo>
                    <a:pt x="3284" y="1794"/>
                  </a:lnTo>
                  <a:lnTo>
                    <a:pt x="3412" y="1789"/>
                  </a:lnTo>
                  <a:lnTo>
                    <a:pt x="3625" y="1935"/>
                  </a:lnTo>
                  <a:lnTo>
                    <a:pt x="3752" y="1908"/>
                  </a:lnTo>
                  <a:lnTo>
                    <a:pt x="3883" y="1825"/>
                  </a:lnTo>
                  <a:lnTo>
                    <a:pt x="3931" y="1575"/>
                  </a:lnTo>
                  <a:lnTo>
                    <a:pt x="3876" y="1346"/>
                  </a:lnTo>
                  <a:lnTo>
                    <a:pt x="4058" y="1093"/>
                  </a:lnTo>
                  <a:lnTo>
                    <a:pt x="4348" y="909"/>
                  </a:lnTo>
                  <a:lnTo>
                    <a:pt x="4189" y="760"/>
                  </a:lnTo>
                  <a:lnTo>
                    <a:pt x="3680" y="498"/>
                  </a:lnTo>
                  <a:lnTo>
                    <a:pt x="3392" y="534"/>
                  </a:lnTo>
                  <a:lnTo>
                    <a:pt x="3380" y="394"/>
                  </a:lnTo>
                  <a:lnTo>
                    <a:pt x="3275" y="324"/>
                  </a:lnTo>
                  <a:lnTo>
                    <a:pt x="3155" y="129"/>
                  </a:lnTo>
                  <a:lnTo>
                    <a:pt x="2897" y="138"/>
                  </a:lnTo>
                  <a:lnTo>
                    <a:pt x="2593" y="345"/>
                  </a:lnTo>
                  <a:lnTo>
                    <a:pt x="2375" y="189"/>
                  </a:lnTo>
                  <a:lnTo>
                    <a:pt x="2339" y="0"/>
                  </a:lnTo>
                  <a:lnTo>
                    <a:pt x="2183" y="142"/>
                  </a:lnTo>
                  <a:lnTo>
                    <a:pt x="2163" y="418"/>
                  </a:lnTo>
                  <a:lnTo>
                    <a:pt x="2008" y="535"/>
                  </a:lnTo>
                  <a:lnTo>
                    <a:pt x="1642" y="518"/>
                  </a:lnTo>
                  <a:lnTo>
                    <a:pt x="1529" y="400"/>
                  </a:lnTo>
                  <a:close/>
                </a:path>
              </a:pathLst>
            </a:custGeom>
            <a:solidFill>
              <a:srgbClr val="FF5D5D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>
              <a:defPPr>
                <a:defRPr lang="ko-KR"/>
              </a:defPPr>
              <a:lvl1pPr algn="ctr" rtl="0" fontAlgn="base" latinLnBrk="1">
                <a:spcBef>
                  <a:spcPct val="50000"/>
                </a:spcBef>
                <a:spcAft>
                  <a:spcPct val="0"/>
                </a:spcAft>
                <a:defRPr kumimoji="1" sz="1200" b="1" kern="1200">
                  <a:solidFill>
                    <a:schemeClr val="tx1"/>
                  </a:solidFill>
                  <a:latin typeface="Arial" pitchFamily="34" charset="0"/>
                  <a:ea typeface="돋움" pitchFamily="50" charset="-127"/>
                  <a:cs typeface="+mn-cs"/>
                </a:defRPr>
              </a:lvl1pPr>
              <a:lvl2pPr marL="457200" algn="ctr" rtl="0" fontAlgn="base" latinLnBrk="1">
                <a:spcBef>
                  <a:spcPct val="50000"/>
                </a:spcBef>
                <a:spcAft>
                  <a:spcPct val="0"/>
                </a:spcAft>
                <a:defRPr kumimoji="1" sz="1200" b="1" kern="1200">
                  <a:solidFill>
                    <a:schemeClr val="tx1"/>
                  </a:solidFill>
                  <a:latin typeface="Arial" pitchFamily="34" charset="0"/>
                  <a:ea typeface="돋움" pitchFamily="50" charset="-127"/>
                  <a:cs typeface="+mn-cs"/>
                </a:defRPr>
              </a:lvl2pPr>
              <a:lvl3pPr marL="914400" algn="ctr" rtl="0" fontAlgn="base" latinLnBrk="1">
                <a:spcBef>
                  <a:spcPct val="50000"/>
                </a:spcBef>
                <a:spcAft>
                  <a:spcPct val="0"/>
                </a:spcAft>
                <a:defRPr kumimoji="1" sz="1200" b="1" kern="1200">
                  <a:solidFill>
                    <a:schemeClr val="tx1"/>
                  </a:solidFill>
                  <a:latin typeface="Arial" pitchFamily="34" charset="0"/>
                  <a:ea typeface="돋움" pitchFamily="50" charset="-127"/>
                  <a:cs typeface="+mn-cs"/>
                </a:defRPr>
              </a:lvl3pPr>
              <a:lvl4pPr marL="1371600" algn="ctr" rtl="0" fontAlgn="base" latinLnBrk="1">
                <a:spcBef>
                  <a:spcPct val="50000"/>
                </a:spcBef>
                <a:spcAft>
                  <a:spcPct val="0"/>
                </a:spcAft>
                <a:defRPr kumimoji="1" sz="1200" b="1" kern="1200">
                  <a:solidFill>
                    <a:schemeClr val="tx1"/>
                  </a:solidFill>
                  <a:latin typeface="Arial" pitchFamily="34" charset="0"/>
                  <a:ea typeface="돋움" pitchFamily="50" charset="-127"/>
                  <a:cs typeface="+mn-cs"/>
                </a:defRPr>
              </a:lvl4pPr>
              <a:lvl5pPr marL="1828800" algn="ctr" rtl="0" fontAlgn="base" latinLnBrk="1">
                <a:spcBef>
                  <a:spcPct val="50000"/>
                </a:spcBef>
                <a:spcAft>
                  <a:spcPct val="0"/>
                </a:spcAft>
                <a:defRPr kumimoji="1" sz="1200" b="1" kern="1200">
                  <a:solidFill>
                    <a:schemeClr val="tx1"/>
                  </a:solidFill>
                  <a:latin typeface="Arial" pitchFamily="34" charset="0"/>
                  <a:ea typeface="돋움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b="1" kern="1200">
                  <a:solidFill>
                    <a:schemeClr val="tx1"/>
                  </a:solidFill>
                  <a:latin typeface="Arial" pitchFamily="34" charset="0"/>
                  <a:ea typeface="돋움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b="1" kern="1200">
                  <a:solidFill>
                    <a:schemeClr val="tx1"/>
                  </a:solidFill>
                  <a:latin typeface="Arial" pitchFamily="34" charset="0"/>
                  <a:ea typeface="돋움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b="1" kern="1200">
                  <a:solidFill>
                    <a:schemeClr val="tx1"/>
                  </a:solidFill>
                  <a:latin typeface="Arial" pitchFamily="34" charset="0"/>
                  <a:ea typeface="돋움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b="1" kern="1200">
                  <a:solidFill>
                    <a:schemeClr val="tx1"/>
                  </a:solidFill>
                  <a:latin typeface="Arial" pitchFamily="34" charset="0"/>
                  <a:ea typeface="돋움" pitchFamily="50" charset="-127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51" name="Freeform 1307"/>
            <p:cNvSpPr>
              <a:spLocks noChangeAspect="1"/>
            </p:cNvSpPr>
            <p:nvPr/>
          </p:nvSpPr>
          <p:spPr bwMode="auto">
            <a:xfrm>
              <a:off x="3610015" y="2201200"/>
              <a:ext cx="1354602" cy="1302068"/>
            </a:xfrm>
            <a:custGeom>
              <a:avLst/>
              <a:gdLst>
                <a:gd name="T0" fmla="*/ 1986 w 5193"/>
                <a:gd name="T1" fmla="*/ 414 h 4604"/>
                <a:gd name="T2" fmla="*/ 1746 w 5193"/>
                <a:gd name="T3" fmla="*/ 342 h 4604"/>
                <a:gd name="T4" fmla="*/ 1548 w 5193"/>
                <a:gd name="T5" fmla="*/ 138 h 4604"/>
                <a:gd name="T6" fmla="*/ 1026 w 5193"/>
                <a:gd name="T7" fmla="*/ 0 h 4604"/>
                <a:gd name="T8" fmla="*/ 918 w 5193"/>
                <a:gd name="T9" fmla="*/ 192 h 4604"/>
                <a:gd name="T10" fmla="*/ 558 w 5193"/>
                <a:gd name="T11" fmla="*/ 426 h 4604"/>
                <a:gd name="T12" fmla="*/ 162 w 5193"/>
                <a:gd name="T13" fmla="*/ 912 h 4604"/>
                <a:gd name="T14" fmla="*/ 78 w 5193"/>
                <a:gd name="T15" fmla="*/ 1290 h 4604"/>
                <a:gd name="T16" fmla="*/ 6 w 5193"/>
                <a:gd name="T17" fmla="*/ 1584 h 4604"/>
                <a:gd name="T18" fmla="*/ 360 w 5193"/>
                <a:gd name="T19" fmla="*/ 1800 h 4604"/>
                <a:gd name="T20" fmla="*/ 576 w 5193"/>
                <a:gd name="T21" fmla="*/ 1710 h 4604"/>
                <a:gd name="T22" fmla="*/ 600 w 5193"/>
                <a:gd name="T23" fmla="*/ 1938 h 4604"/>
                <a:gd name="T24" fmla="*/ 708 w 5193"/>
                <a:gd name="T25" fmla="*/ 2280 h 4604"/>
                <a:gd name="T26" fmla="*/ 612 w 5193"/>
                <a:gd name="T27" fmla="*/ 2639 h 4604"/>
                <a:gd name="T28" fmla="*/ 774 w 5193"/>
                <a:gd name="T29" fmla="*/ 2879 h 4604"/>
                <a:gd name="T30" fmla="*/ 1242 w 5193"/>
                <a:gd name="T31" fmla="*/ 2891 h 4604"/>
                <a:gd name="T32" fmla="*/ 1440 w 5193"/>
                <a:gd name="T33" fmla="*/ 3077 h 4604"/>
                <a:gd name="T34" fmla="*/ 1446 w 5193"/>
                <a:gd name="T35" fmla="*/ 3383 h 4604"/>
                <a:gd name="T36" fmla="*/ 1320 w 5193"/>
                <a:gd name="T37" fmla="*/ 3899 h 4604"/>
                <a:gd name="T38" fmla="*/ 1692 w 5193"/>
                <a:gd name="T39" fmla="*/ 4115 h 4604"/>
                <a:gd name="T40" fmla="*/ 1788 w 5193"/>
                <a:gd name="T41" fmla="*/ 4295 h 4604"/>
                <a:gd name="T42" fmla="*/ 2106 w 5193"/>
                <a:gd name="T43" fmla="*/ 4535 h 4604"/>
                <a:gd name="T44" fmla="*/ 2487 w 5193"/>
                <a:gd name="T45" fmla="*/ 4340 h 4604"/>
                <a:gd name="T46" fmla="*/ 2682 w 5193"/>
                <a:gd name="T47" fmla="*/ 4079 h 4604"/>
                <a:gd name="T48" fmla="*/ 2700 w 5193"/>
                <a:gd name="T49" fmla="*/ 3779 h 4604"/>
                <a:gd name="T50" fmla="*/ 2955 w 5193"/>
                <a:gd name="T51" fmla="*/ 3704 h 4604"/>
                <a:gd name="T52" fmla="*/ 3168 w 5193"/>
                <a:gd name="T53" fmla="*/ 3920 h 4604"/>
                <a:gd name="T54" fmla="*/ 3186 w 5193"/>
                <a:gd name="T55" fmla="*/ 4301 h 4604"/>
                <a:gd name="T56" fmla="*/ 3474 w 5193"/>
                <a:gd name="T57" fmla="*/ 4352 h 4604"/>
                <a:gd name="T58" fmla="*/ 3552 w 5193"/>
                <a:gd name="T59" fmla="*/ 4193 h 4604"/>
                <a:gd name="T60" fmla="*/ 3696 w 5193"/>
                <a:gd name="T61" fmla="*/ 4157 h 4604"/>
                <a:gd name="T62" fmla="*/ 3807 w 5193"/>
                <a:gd name="T63" fmla="*/ 3980 h 4604"/>
                <a:gd name="T64" fmla="*/ 4215 w 5193"/>
                <a:gd name="T65" fmla="*/ 4070 h 4604"/>
                <a:gd name="T66" fmla="*/ 4338 w 5193"/>
                <a:gd name="T67" fmla="*/ 4391 h 4604"/>
                <a:gd name="T68" fmla="*/ 4590 w 5193"/>
                <a:gd name="T69" fmla="*/ 4601 h 4604"/>
                <a:gd name="T70" fmla="*/ 4818 w 5193"/>
                <a:gd name="T71" fmla="*/ 4604 h 4604"/>
                <a:gd name="T72" fmla="*/ 5031 w 5193"/>
                <a:gd name="T73" fmla="*/ 4511 h 4604"/>
                <a:gd name="T74" fmla="*/ 5193 w 5193"/>
                <a:gd name="T75" fmla="*/ 4271 h 4604"/>
                <a:gd name="T76" fmla="*/ 5058 w 5193"/>
                <a:gd name="T77" fmla="*/ 3935 h 4604"/>
                <a:gd name="T78" fmla="*/ 4968 w 5193"/>
                <a:gd name="T79" fmla="*/ 3683 h 4604"/>
                <a:gd name="T80" fmla="*/ 4794 w 5193"/>
                <a:gd name="T81" fmla="*/ 3455 h 4604"/>
                <a:gd name="T82" fmla="*/ 4635 w 5193"/>
                <a:gd name="T83" fmla="*/ 3413 h 4604"/>
                <a:gd name="T84" fmla="*/ 4755 w 5193"/>
                <a:gd name="T85" fmla="*/ 3035 h 4604"/>
                <a:gd name="T86" fmla="*/ 4791 w 5193"/>
                <a:gd name="T87" fmla="*/ 2666 h 4604"/>
                <a:gd name="T88" fmla="*/ 4452 w 5193"/>
                <a:gd name="T89" fmla="*/ 2531 h 4604"/>
                <a:gd name="T90" fmla="*/ 4284 w 5193"/>
                <a:gd name="T91" fmla="*/ 2268 h 4604"/>
                <a:gd name="T92" fmla="*/ 4122 w 5193"/>
                <a:gd name="T93" fmla="*/ 2031 h 4604"/>
                <a:gd name="T94" fmla="*/ 3990 w 5193"/>
                <a:gd name="T95" fmla="*/ 1797 h 4604"/>
                <a:gd name="T96" fmla="*/ 4002 w 5193"/>
                <a:gd name="T97" fmla="*/ 1512 h 4604"/>
                <a:gd name="T98" fmla="*/ 4230 w 5193"/>
                <a:gd name="T99" fmla="*/ 1350 h 4604"/>
                <a:gd name="T100" fmla="*/ 4485 w 5193"/>
                <a:gd name="T101" fmla="*/ 1209 h 4604"/>
                <a:gd name="T102" fmla="*/ 4332 w 5193"/>
                <a:gd name="T103" fmla="*/ 1011 h 4604"/>
                <a:gd name="T104" fmla="*/ 4108 w 5193"/>
                <a:gd name="T105" fmla="*/ 716 h 4604"/>
                <a:gd name="T106" fmla="*/ 3444 w 5193"/>
                <a:gd name="T107" fmla="*/ 516 h 4604"/>
                <a:gd name="T108" fmla="*/ 2976 w 5193"/>
                <a:gd name="T109" fmla="*/ 576 h 4604"/>
                <a:gd name="T110" fmla="*/ 2610 w 5193"/>
                <a:gd name="T111" fmla="*/ 750 h 4604"/>
                <a:gd name="T112" fmla="*/ 2352 w 5193"/>
                <a:gd name="T113" fmla="*/ 591 h 4604"/>
                <a:gd name="T114" fmla="*/ 2136 w 5193"/>
                <a:gd name="T115" fmla="*/ 339 h 4604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5193"/>
                <a:gd name="T175" fmla="*/ 0 h 4604"/>
                <a:gd name="T176" fmla="*/ 5193 w 5193"/>
                <a:gd name="T177" fmla="*/ 4604 h 4604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5193" h="4604">
                  <a:moveTo>
                    <a:pt x="2070" y="270"/>
                  </a:moveTo>
                  <a:lnTo>
                    <a:pt x="1986" y="414"/>
                  </a:lnTo>
                  <a:lnTo>
                    <a:pt x="1800" y="414"/>
                  </a:lnTo>
                  <a:lnTo>
                    <a:pt x="1746" y="342"/>
                  </a:lnTo>
                  <a:lnTo>
                    <a:pt x="1716" y="198"/>
                  </a:lnTo>
                  <a:lnTo>
                    <a:pt x="1548" y="138"/>
                  </a:lnTo>
                  <a:lnTo>
                    <a:pt x="1458" y="18"/>
                  </a:lnTo>
                  <a:lnTo>
                    <a:pt x="1026" y="0"/>
                  </a:lnTo>
                  <a:lnTo>
                    <a:pt x="906" y="72"/>
                  </a:lnTo>
                  <a:lnTo>
                    <a:pt x="918" y="192"/>
                  </a:lnTo>
                  <a:lnTo>
                    <a:pt x="720" y="234"/>
                  </a:lnTo>
                  <a:lnTo>
                    <a:pt x="558" y="426"/>
                  </a:lnTo>
                  <a:lnTo>
                    <a:pt x="342" y="666"/>
                  </a:lnTo>
                  <a:lnTo>
                    <a:pt x="162" y="912"/>
                  </a:lnTo>
                  <a:lnTo>
                    <a:pt x="0" y="1134"/>
                  </a:lnTo>
                  <a:lnTo>
                    <a:pt x="78" y="1290"/>
                  </a:lnTo>
                  <a:lnTo>
                    <a:pt x="108" y="1452"/>
                  </a:lnTo>
                  <a:lnTo>
                    <a:pt x="6" y="1584"/>
                  </a:lnTo>
                  <a:lnTo>
                    <a:pt x="168" y="1818"/>
                  </a:lnTo>
                  <a:lnTo>
                    <a:pt x="360" y="1800"/>
                  </a:lnTo>
                  <a:lnTo>
                    <a:pt x="486" y="1656"/>
                  </a:lnTo>
                  <a:lnTo>
                    <a:pt x="576" y="1710"/>
                  </a:lnTo>
                  <a:lnTo>
                    <a:pt x="528" y="1884"/>
                  </a:lnTo>
                  <a:lnTo>
                    <a:pt x="600" y="1938"/>
                  </a:lnTo>
                  <a:lnTo>
                    <a:pt x="720" y="2100"/>
                  </a:lnTo>
                  <a:lnTo>
                    <a:pt x="708" y="2280"/>
                  </a:lnTo>
                  <a:lnTo>
                    <a:pt x="582" y="2339"/>
                  </a:lnTo>
                  <a:lnTo>
                    <a:pt x="612" y="2639"/>
                  </a:lnTo>
                  <a:lnTo>
                    <a:pt x="690" y="2729"/>
                  </a:lnTo>
                  <a:lnTo>
                    <a:pt x="774" y="2879"/>
                  </a:lnTo>
                  <a:lnTo>
                    <a:pt x="996" y="2909"/>
                  </a:lnTo>
                  <a:lnTo>
                    <a:pt x="1242" y="2891"/>
                  </a:lnTo>
                  <a:lnTo>
                    <a:pt x="1302" y="3005"/>
                  </a:lnTo>
                  <a:lnTo>
                    <a:pt x="1440" y="3077"/>
                  </a:lnTo>
                  <a:lnTo>
                    <a:pt x="1410" y="3251"/>
                  </a:lnTo>
                  <a:lnTo>
                    <a:pt x="1446" y="3383"/>
                  </a:lnTo>
                  <a:lnTo>
                    <a:pt x="1284" y="3647"/>
                  </a:lnTo>
                  <a:lnTo>
                    <a:pt x="1320" y="3899"/>
                  </a:lnTo>
                  <a:lnTo>
                    <a:pt x="1548" y="3953"/>
                  </a:lnTo>
                  <a:lnTo>
                    <a:pt x="1692" y="4115"/>
                  </a:lnTo>
                  <a:lnTo>
                    <a:pt x="1698" y="4229"/>
                  </a:lnTo>
                  <a:lnTo>
                    <a:pt x="1788" y="4295"/>
                  </a:lnTo>
                  <a:lnTo>
                    <a:pt x="1842" y="4445"/>
                  </a:lnTo>
                  <a:lnTo>
                    <a:pt x="2106" y="4535"/>
                  </a:lnTo>
                  <a:lnTo>
                    <a:pt x="2268" y="4475"/>
                  </a:lnTo>
                  <a:lnTo>
                    <a:pt x="2487" y="4340"/>
                  </a:lnTo>
                  <a:lnTo>
                    <a:pt x="2520" y="4151"/>
                  </a:lnTo>
                  <a:lnTo>
                    <a:pt x="2682" y="4079"/>
                  </a:lnTo>
                  <a:lnTo>
                    <a:pt x="2682" y="3899"/>
                  </a:lnTo>
                  <a:lnTo>
                    <a:pt x="2700" y="3779"/>
                  </a:lnTo>
                  <a:lnTo>
                    <a:pt x="2790" y="3707"/>
                  </a:lnTo>
                  <a:lnTo>
                    <a:pt x="2955" y="3704"/>
                  </a:lnTo>
                  <a:lnTo>
                    <a:pt x="3018" y="3740"/>
                  </a:lnTo>
                  <a:lnTo>
                    <a:pt x="3168" y="3920"/>
                  </a:lnTo>
                  <a:lnTo>
                    <a:pt x="3156" y="4043"/>
                  </a:lnTo>
                  <a:lnTo>
                    <a:pt x="3186" y="4301"/>
                  </a:lnTo>
                  <a:lnTo>
                    <a:pt x="3258" y="4355"/>
                  </a:lnTo>
                  <a:lnTo>
                    <a:pt x="3474" y="4352"/>
                  </a:lnTo>
                  <a:lnTo>
                    <a:pt x="3528" y="4295"/>
                  </a:lnTo>
                  <a:lnTo>
                    <a:pt x="3552" y="4193"/>
                  </a:lnTo>
                  <a:lnTo>
                    <a:pt x="3642" y="4187"/>
                  </a:lnTo>
                  <a:lnTo>
                    <a:pt x="3696" y="4157"/>
                  </a:lnTo>
                  <a:lnTo>
                    <a:pt x="3747" y="4079"/>
                  </a:lnTo>
                  <a:lnTo>
                    <a:pt x="3807" y="3980"/>
                  </a:lnTo>
                  <a:lnTo>
                    <a:pt x="4146" y="3977"/>
                  </a:lnTo>
                  <a:lnTo>
                    <a:pt x="4215" y="4070"/>
                  </a:lnTo>
                  <a:lnTo>
                    <a:pt x="4248" y="4271"/>
                  </a:lnTo>
                  <a:lnTo>
                    <a:pt x="4338" y="4391"/>
                  </a:lnTo>
                  <a:lnTo>
                    <a:pt x="4482" y="4553"/>
                  </a:lnTo>
                  <a:lnTo>
                    <a:pt x="4590" y="4601"/>
                  </a:lnTo>
                  <a:lnTo>
                    <a:pt x="4686" y="4547"/>
                  </a:lnTo>
                  <a:lnTo>
                    <a:pt x="4818" y="4604"/>
                  </a:lnTo>
                  <a:lnTo>
                    <a:pt x="4932" y="4586"/>
                  </a:lnTo>
                  <a:lnTo>
                    <a:pt x="5031" y="4511"/>
                  </a:lnTo>
                  <a:lnTo>
                    <a:pt x="5136" y="4427"/>
                  </a:lnTo>
                  <a:lnTo>
                    <a:pt x="5193" y="4271"/>
                  </a:lnTo>
                  <a:lnTo>
                    <a:pt x="5082" y="4205"/>
                  </a:lnTo>
                  <a:lnTo>
                    <a:pt x="5058" y="3935"/>
                  </a:lnTo>
                  <a:lnTo>
                    <a:pt x="4992" y="3827"/>
                  </a:lnTo>
                  <a:lnTo>
                    <a:pt x="4968" y="3683"/>
                  </a:lnTo>
                  <a:lnTo>
                    <a:pt x="4974" y="3485"/>
                  </a:lnTo>
                  <a:lnTo>
                    <a:pt x="4794" y="3455"/>
                  </a:lnTo>
                  <a:lnTo>
                    <a:pt x="4689" y="3479"/>
                  </a:lnTo>
                  <a:lnTo>
                    <a:pt x="4635" y="3413"/>
                  </a:lnTo>
                  <a:lnTo>
                    <a:pt x="4620" y="3128"/>
                  </a:lnTo>
                  <a:lnTo>
                    <a:pt x="4755" y="3035"/>
                  </a:lnTo>
                  <a:lnTo>
                    <a:pt x="4791" y="2858"/>
                  </a:lnTo>
                  <a:lnTo>
                    <a:pt x="4791" y="2666"/>
                  </a:lnTo>
                  <a:lnTo>
                    <a:pt x="4680" y="2555"/>
                  </a:lnTo>
                  <a:lnTo>
                    <a:pt x="4452" y="2531"/>
                  </a:lnTo>
                  <a:lnTo>
                    <a:pt x="4287" y="2426"/>
                  </a:lnTo>
                  <a:lnTo>
                    <a:pt x="4284" y="2268"/>
                  </a:lnTo>
                  <a:lnTo>
                    <a:pt x="4233" y="2109"/>
                  </a:lnTo>
                  <a:lnTo>
                    <a:pt x="4122" y="2031"/>
                  </a:lnTo>
                  <a:lnTo>
                    <a:pt x="4035" y="1914"/>
                  </a:lnTo>
                  <a:lnTo>
                    <a:pt x="3990" y="1797"/>
                  </a:lnTo>
                  <a:lnTo>
                    <a:pt x="3972" y="1659"/>
                  </a:lnTo>
                  <a:lnTo>
                    <a:pt x="4002" y="1512"/>
                  </a:lnTo>
                  <a:lnTo>
                    <a:pt x="4071" y="1380"/>
                  </a:lnTo>
                  <a:lnTo>
                    <a:pt x="4230" y="1350"/>
                  </a:lnTo>
                  <a:lnTo>
                    <a:pt x="4377" y="1362"/>
                  </a:lnTo>
                  <a:lnTo>
                    <a:pt x="4485" y="1209"/>
                  </a:lnTo>
                  <a:lnTo>
                    <a:pt x="4431" y="1122"/>
                  </a:lnTo>
                  <a:lnTo>
                    <a:pt x="4332" y="1011"/>
                  </a:lnTo>
                  <a:lnTo>
                    <a:pt x="4143" y="849"/>
                  </a:lnTo>
                  <a:lnTo>
                    <a:pt x="4108" y="716"/>
                  </a:lnTo>
                  <a:lnTo>
                    <a:pt x="3654" y="540"/>
                  </a:lnTo>
                  <a:lnTo>
                    <a:pt x="3444" y="516"/>
                  </a:lnTo>
                  <a:lnTo>
                    <a:pt x="3222" y="522"/>
                  </a:lnTo>
                  <a:lnTo>
                    <a:pt x="2976" y="576"/>
                  </a:lnTo>
                  <a:lnTo>
                    <a:pt x="2808" y="720"/>
                  </a:lnTo>
                  <a:lnTo>
                    <a:pt x="2610" y="750"/>
                  </a:lnTo>
                  <a:lnTo>
                    <a:pt x="2469" y="708"/>
                  </a:lnTo>
                  <a:lnTo>
                    <a:pt x="2352" y="591"/>
                  </a:lnTo>
                  <a:lnTo>
                    <a:pt x="2250" y="399"/>
                  </a:lnTo>
                  <a:lnTo>
                    <a:pt x="2136" y="339"/>
                  </a:lnTo>
                  <a:lnTo>
                    <a:pt x="2070" y="270"/>
                  </a:lnTo>
                  <a:close/>
                </a:path>
              </a:pathLst>
            </a:custGeom>
            <a:solidFill>
              <a:srgbClr val="FBBBBB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>
              <a:defPPr>
                <a:defRPr lang="ko-KR"/>
              </a:defPPr>
              <a:lvl1pPr algn="ctr" rtl="0" fontAlgn="base" latinLnBrk="1">
                <a:spcBef>
                  <a:spcPct val="50000"/>
                </a:spcBef>
                <a:spcAft>
                  <a:spcPct val="0"/>
                </a:spcAft>
                <a:defRPr kumimoji="1" sz="1200" b="1" kern="1200">
                  <a:solidFill>
                    <a:schemeClr val="tx1"/>
                  </a:solidFill>
                  <a:latin typeface="Arial" pitchFamily="34" charset="0"/>
                  <a:ea typeface="돋움" pitchFamily="50" charset="-127"/>
                  <a:cs typeface="+mn-cs"/>
                </a:defRPr>
              </a:lvl1pPr>
              <a:lvl2pPr marL="457200" algn="ctr" rtl="0" fontAlgn="base" latinLnBrk="1">
                <a:spcBef>
                  <a:spcPct val="50000"/>
                </a:spcBef>
                <a:spcAft>
                  <a:spcPct val="0"/>
                </a:spcAft>
                <a:defRPr kumimoji="1" sz="1200" b="1" kern="1200">
                  <a:solidFill>
                    <a:schemeClr val="tx1"/>
                  </a:solidFill>
                  <a:latin typeface="Arial" pitchFamily="34" charset="0"/>
                  <a:ea typeface="돋움" pitchFamily="50" charset="-127"/>
                  <a:cs typeface="+mn-cs"/>
                </a:defRPr>
              </a:lvl2pPr>
              <a:lvl3pPr marL="914400" algn="ctr" rtl="0" fontAlgn="base" latinLnBrk="1">
                <a:spcBef>
                  <a:spcPct val="50000"/>
                </a:spcBef>
                <a:spcAft>
                  <a:spcPct val="0"/>
                </a:spcAft>
                <a:defRPr kumimoji="1" sz="1200" b="1" kern="1200">
                  <a:solidFill>
                    <a:schemeClr val="tx1"/>
                  </a:solidFill>
                  <a:latin typeface="Arial" pitchFamily="34" charset="0"/>
                  <a:ea typeface="돋움" pitchFamily="50" charset="-127"/>
                  <a:cs typeface="+mn-cs"/>
                </a:defRPr>
              </a:lvl3pPr>
              <a:lvl4pPr marL="1371600" algn="ctr" rtl="0" fontAlgn="base" latinLnBrk="1">
                <a:spcBef>
                  <a:spcPct val="50000"/>
                </a:spcBef>
                <a:spcAft>
                  <a:spcPct val="0"/>
                </a:spcAft>
                <a:defRPr kumimoji="1" sz="1200" b="1" kern="1200">
                  <a:solidFill>
                    <a:schemeClr val="tx1"/>
                  </a:solidFill>
                  <a:latin typeface="Arial" pitchFamily="34" charset="0"/>
                  <a:ea typeface="돋움" pitchFamily="50" charset="-127"/>
                  <a:cs typeface="+mn-cs"/>
                </a:defRPr>
              </a:lvl4pPr>
              <a:lvl5pPr marL="1828800" algn="ctr" rtl="0" fontAlgn="base" latinLnBrk="1">
                <a:spcBef>
                  <a:spcPct val="50000"/>
                </a:spcBef>
                <a:spcAft>
                  <a:spcPct val="0"/>
                </a:spcAft>
                <a:defRPr kumimoji="1" sz="1200" b="1" kern="1200">
                  <a:solidFill>
                    <a:schemeClr val="tx1"/>
                  </a:solidFill>
                  <a:latin typeface="Arial" pitchFamily="34" charset="0"/>
                  <a:ea typeface="돋움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b="1" kern="1200">
                  <a:solidFill>
                    <a:schemeClr val="tx1"/>
                  </a:solidFill>
                  <a:latin typeface="Arial" pitchFamily="34" charset="0"/>
                  <a:ea typeface="돋움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b="1" kern="1200">
                  <a:solidFill>
                    <a:schemeClr val="tx1"/>
                  </a:solidFill>
                  <a:latin typeface="Arial" pitchFamily="34" charset="0"/>
                  <a:ea typeface="돋움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b="1" kern="1200">
                  <a:solidFill>
                    <a:schemeClr val="tx1"/>
                  </a:solidFill>
                  <a:latin typeface="Arial" pitchFamily="34" charset="0"/>
                  <a:ea typeface="돋움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b="1" kern="1200">
                  <a:solidFill>
                    <a:schemeClr val="tx1"/>
                  </a:solidFill>
                  <a:latin typeface="Arial" pitchFamily="34" charset="0"/>
                  <a:ea typeface="돋움" pitchFamily="50" charset="-127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52" name="Freeform 1308"/>
            <p:cNvSpPr>
              <a:spLocks noChangeAspect="1"/>
            </p:cNvSpPr>
            <p:nvPr/>
          </p:nvSpPr>
          <p:spPr bwMode="auto">
            <a:xfrm>
              <a:off x="5115650" y="2065452"/>
              <a:ext cx="1543459" cy="1932458"/>
            </a:xfrm>
            <a:custGeom>
              <a:avLst/>
              <a:gdLst>
                <a:gd name="T0" fmla="*/ 3385 w 3944"/>
                <a:gd name="T1" fmla="*/ 1179 h 4556"/>
                <a:gd name="T2" fmla="*/ 3124 w 3944"/>
                <a:gd name="T3" fmla="*/ 2277 h 4556"/>
                <a:gd name="T4" fmla="*/ 2417 w 3944"/>
                <a:gd name="T5" fmla="*/ 2220 h 4556"/>
                <a:gd name="T6" fmla="*/ 2079 w 3944"/>
                <a:gd name="T7" fmla="*/ 1957 h 4556"/>
                <a:gd name="T8" fmla="*/ 1593 w 3944"/>
                <a:gd name="T9" fmla="*/ 2391 h 4556"/>
                <a:gd name="T10" fmla="*/ 869 w 3944"/>
                <a:gd name="T11" fmla="*/ 2889 h 4556"/>
                <a:gd name="T12" fmla="*/ 95 w 3944"/>
                <a:gd name="T13" fmla="*/ 3550 h 4556"/>
                <a:gd name="T14" fmla="*/ 320 w 3944"/>
                <a:gd name="T15" fmla="*/ 3874 h 4556"/>
                <a:gd name="T16" fmla="*/ 365 w 3944"/>
                <a:gd name="T17" fmla="*/ 4558 h 4556"/>
                <a:gd name="T18" fmla="*/ 243 w 3944"/>
                <a:gd name="T19" fmla="*/ 5141 h 4556"/>
                <a:gd name="T20" fmla="*/ 203 w 3944"/>
                <a:gd name="T21" fmla="*/ 5569 h 4556"/>
                <a:gd name="T22" fmla="*/ 903 w 3944"/>
                <a:gd name="T23" fmla="*/ 5635 h 4556"/>
                <a:gd name="T24" fmla="*/ 1224 w 3944"/>
                <a:gd name="T25" fmla="*/ 5911 h 4556"/>
                <a:gd name="T26" fmla="*/ 1062 w 3944"/>
                <a:gd name="T27" fmla="*/ 6167 h 4556"/>
                <a:gd name="T28" fmla="*/ 872 w 3944"/>
                <a:gd name="T29" fmla="*/ 6518 h 4556"/>
                <a:gd name="T30" fmla="*/ 552 w 3944"/>
                <a:gd name="T31" fmla="*/ 6899 h 4556"/>
                <a:gd name="T32" fmla="*/ 234 w 3944"/>
                <a:gd name="T33" fmla="*/ 7269 h 4556"/>
                <a:gd name="T34" fmla="*/ 360 w 3944"/>
                <a:gd name="T35" fmla="*/ 7863 h 4556"/>
                <a:gd name="T36" fmla="*/ 243 w 3944"/>
                <a:gd name="T37" fmla="*/ 8127 h 4556"/>
                <a:gd name="T38" fmla="*/ 963 w 3944"/>
                <a:gd name="T39" fmla="*/ 8412 h 4556"/>
                <a:gd name="T40" fmla="*/ 1884 w 3944"/>
                <a:gd name="T41" fmla="*/ 8915 h 4556"/>
                <a:gd name="T42" fmla="*/ 1935 w 3944"/>
                <a:gd name="T43" fmla="*/ 9672 h 4556"/>
                <a:gd name="T44" fmla="*/ 2727 w 3944"/>
                <a:gd name="T45" fmla="*/ 9747 h 4556"/>
                <a:gd name="T46" fmla="*/ 2934 w 3944"/>
                <a:gd name="T47" fmla="*/ 9239 h 4556"/>
                <a:gd name="T48" fmla="*/ 2989 w 3944"/>
                <a:gd name="T49" fmla="*/ 8510 h 4556"/>
                <a:gd name="T50" fmla="*/ 2898 w 3944"/>
                <a:gd name="T51" fmla="*/ 8007 h 4556"/>
                <a:gd name="T52" fmla="*/ 3383 w 3944"/>
                <a:gd name="T53" fmla="*/ 7755 h 4556"/>
                <a:gd name="T54" fmla="*/ 3802 w 3944"/>
                <a:gd name="T55" fmla="*/ 7355 h 4556"/>
                <a:gd name="T56" fmla="*/ 4448 w 3944"/>
                <a:gd name="T57" fmla="*/ 7323 h 4556"/>
                <a:gd name="T58" fmla="*/ 4760 w 3944"/>
                <a:gd name="T59" fmla="*/ 7736 h 4556"/>
                <a:gd name="T60" fmla="*/ 4805 w 3944"/>
                <a:gd name="T61" fmla="*/ 8208 h 4556"/>
                <a:gd name="T62" fmla="*/ 4342 w 3944"/>
                <a:gd name="T63" fmla="*/ 8781 h 4556"/>
                <a:gd name="T64" fmla="*/ 3901 w 3944"/>
                <a:gd name="T65" fmla="*/ 9240 h 4556"/>
                <a:gd name="T66" fmla="*/ 3610 w 3944"/>
                <a:gd name="T67" fmla="*/ 9627 h 4556"/>
                <a:gd name="T68" fmla="*/ 4018 w 3944"/>
                <a:gd name="T69" fmla="*/ 10028 h 4556"/>
                <a:gd name="T70" fmla="*/ 4859 w 3944"/>
                <a:gd name="T71" fmla="*/ 10246 h 4556"/>
                <a:gd name="T72" fmla="*/ 5353 w 3944"/>
                <a:gd name="T73" fmla="*/ 10055 h 4556"/>
                <a:gd name="T74" fmla="*/ 5732 w 3944"/>
                <a:gd name="T75" fmla="*/ 9617 h 4556"/>
                <a:gd name="T76" fmla="*/ 6291 w 3944"/>
                <a:gd name="T77" fmla="*/ 9518 h 4556"/>
                <a:gd name="T78" fmla="*/ 6834 w 3944"/>
                <a:gd name="T79" fmla="*/ 9059 h 4556"/>
                <a:gd name="T80" fmla="*/ 7231 w 3944"/>
                <a:gd name="T81" fmla="*/ 9380 h 4556"/>
                <a:gd name="T82" fmla="*/ 7824 w 3944"/>
                <a:gd name="T83" fmla="*/ 9402 h 4556"/>
                <a:gd name="T84" fmla="*/ 8517 w 3944"/>
                <a:gd name="T85" fmla="*/ 9348 h 4556"/>
                <a:gd name="T86" fmla="*/ 8445 w 3944"/>
                <a:gd name="T87" fmla="*/ 8700 h 4556"/>
                <a:gd name="T88" fmla="*/ 8769 w 3944"/>
                <a:gd name="T89" fmla="*/ 7791 h 4556"/>
                <a:gd name="T90" fmla="*/ 8769 w 3944"/>
                <a:gd name="T91" fmla="*/ 6712 h 4556"/>
                <a:gd name="T92" fmla="*/ 8391 w 3944"/>
                <a:gd name="T93" fmla="*/ 7008 h 4556"/>
                <a:gd name="T94" fmla="*/ 7932 w 3944"/>
                <a:gd name="T95" fmla="*/ 7107 h 4556"/>
                <a:gd name="T96" fmla="*/ 8058 w 3944"/>
                <a:gd name="T97" fmla="*/ 6514 h 4556"/>
                <a:gd name="T98" fmla="*/ 7788 w 3944"/>
                <a:gd name="T99" fmla="*/ 5839 h 4556"/>
                <a:gd name="T100" fmla="*/ 7896 w 3944"/>
                <a:gd name="T101" fmla="*/ 4823 h 4556"/>
                <a:gd name="T102" fmla="*/ 8040 w 3944"/>
                <a:gd name="T103" fmla="*/ 3923 h 4556"/>
                <a:gd name="T104" fmla="*/ 8220 w 3944"/>
                <a:gd name="T105" fmla="*/ 3177 h 4556"/>
                <a:gd name="T106" fmla="*/ 8301 w 3944"/>
                <a:gd name="T107" fmla="*/ 2502 h 4556"/>
                <a:gd name="T108" fmla="*/ 8094 w 3944"/>
                <a:gd name="T109" fmla="*/ 1980 h 4556"/>
                <a:gd name="T110" fmla="*/ 7986 w 3944"/>
                <a:gd name="T111" fmla="*/ 1143 h 4556"/>
                <a:gd name="T112" fmla="*/ 7797 w 3944"/>
                <a:gd name="T113" fmla="*/ 495 h 4556"/>
                <a:gd name="T114" fmla="*/ 7486 w 3944"/>
                <a:gd name="T115" fmla="*/ 0 h 4556"/>
                <a:gd name="T116" fmla="*/ 6969 w 3944"/>
                <a:gd name="T117" fmla="*/ 721 h 4556"/>
                <a:gd name="T118" fmla="*/ 5732 w 3944"/>
                <a:gd name="T119" fmla="*/ 756 h 4556"/>
                <a:gd name="T120" fmla="*/ 4970 w 3944"/>
                <a:gd name="T121" fmla="*/ 663 h 4556"/>
                <a:gd name="T122" fmla="*/ 3820 w 3944"/>
                <a:gd name="T123" fmla="*/ 900 h 455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3944"/>
                <a:gd name="T187" fmla="*/ 0 h 4556"/>
                <a:gd name="T188" fmla="*/ 3944 w 3944"/>
                <a:gd name="T189" fmla="*/ 4556 h 455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3944" h="4556">
                  <a:moveTo>
                    <a:pt x="1697" y="400"/>
                  </a:moveTo>
                  <a:lnTo>
                    <a:pt x="1580" y="476"/>
                  </a:lnTo>
                  <a:lnTo>
                    <a:pt x="1504" y="524"/>
                  </a:lnTo>
                  <a:lnTo>
                    <a:pt x="1384" y="692"/>
                  </a:lnTo>
                  <a:lnTo>
                    <a:pt x="1420" y="844"/>
                  </a:lnTo>
                  <a:lnTo>
                    <a:pt x="1388" y="1012"/>
                  </a:lnTo>
                  <a:lnTo>
                    <a:pt x="1299" y="1066"/>
                  </a:lnTo>
                  <a:lnTo>
                    <a:pt x="1216" y="1084"/>
                  </a:lnTo>
                  <a:lnTo>
                    <a:pt x="1074" y="987"/>
                  </a:lnTo>
                  <a:lnTo>
                    <a:pt x="989" y="990"/>
                  </a:lnTo>
                  <a:lnTo>
                    <a:pt x="978" y="912"/>
                  </a:lnTo>
                  <a:lnTo>
                    <a:pt x="924" y="870"/>
                  </a:lnTo>
                  <a:lnTo>
                    <a:pt x="840" y="898"/>
                  </a:lnTo>
                  <a:lnTo>
                    <a:pt x="812" y="956"/>
                  </a:lnTo>
                  <a:lnTo>
                    <a:pt x="708" y="1063"/>
                  </a:lnTo>
                  <a:lnTo>
                    <a:pt x="608" y="1072"/>
                  </a:lnTo>
                  <a:lnTo>
                    <a:pt x="548" y="1168"/>
                  </a:lnTo>
                  <a:lnTo>
                    <a:pt x="386" y="1284"/>
                  </a:lnTo>
                  <a:lnTo>
                    <a:pt x="208" y="1388"/>
                  </a:lnTo>
                  <a:lnTo>
                    <a:pt x="162" y="1545"/>
                  </a:lnTo>
                  <a:lnTo>
                    <a:pt x="42" y="1578"/>
                  </a:lnTo>
                  <a:lnTo>
                    <a:pt x="0" y="1666"/>
                  </a:lnTo>
                  <a:lnTo>
                    <a:pt x="44" y="1720"/>
                  </a:lnTo>
                  <a:lnTo>
                    <a:pt x="142" y="1722"/>
                  </a:lnTo>
                  <a:lnTo>
                    <a:pt x="183" y="1759"/>
                  </a:lnTo>
                  <a:lnTo>
                    <a:pt x="208" y="1976"/>
                  </a:lnTo>
                  <a:lnTo>
                    <a:pt x="162" y="2026"/>
                  </a:lnTo>
                  <a:lnTo>
                    <a:pt x="114" y="2103"/>
                  </a:lnTo>
                  <a:lnTo>
                    <a:pt x="125" y="2224"/>
                  </a:lnTo>
                  <a:lnTo>
                    <a:pt x="108" y="2286"/>
                  </a:lnTo>
                  <a:lnTo>
                    <a:pt x="40" y="2312"/>
                  </a:lnTo>
                  <a:lnTo>
                    <a:pt x="20" y="2359"/>
                  </a:lnTo>
                  <a:lnTo>
                    <a:pt x="90" y="2476"/>
                  </a:lnTo>
                  <a:lnTo>
                    <a:pt x="196" y="2506"/>
                  </a:lnTo>
                  <a:lnTo>
                    <a:pt x="309" y="2527"/>
                  </a:lnTo>
                  <a:lnTo>
                    <a:pt x="401" y="2505"/>
                  </a:lnTo>
                  <a:lnTo>
                    <a:pt x="448" y="2548"/>
                  </a:lnTo>
                  <a:lnTo>
                    <a:pt x="452" y="2623"/>
                  </a:lnTo>
                  <a:lnTo>
                    <a:pt x="544" y="2628"/>
                  </a:lnTo>
                  <a:lnTo>
                    <a:pt x="566" y="2703"/>
                  </a:lnTo>
                  <a:lnTo>
                    <a:pt x="526" y="2742"/>
                  </a:lnTo>
                  <a:lnTo>
                    <a:pt x="472" y="2742"/>
                  </a:lnTo>
                  <a:lnTo>
                    <a:pt x="413" y="2769"/>
                  </a:lnTo>
                  <a:lnTo>
                    <a:pt x="396" y="2826"/>
                  </a:lnTo>
                  <a:lnTo>
                    <a:pt x="387" y="2898"/>
                  </a:lnTo>
                  <a:lnTo>
                    <a:pt x="342" y="2962"/>
                  </a:lnTo>
                  <a:lnTo>
                    <a:pt x="278" y="2995"/>
                  </a:lnTo>
                  <a:lnTo>
                    <a:pt x="245" y="3067"/>
                  </a:lnTo>
                  <a:lnTo>
                    <a:pt x="268" y="3160"/>
                  </a:lnTo>
                  <a:lnTo>
                    <a:pt x="246" y="3199"/>
                  </a:lnTo>
                  <a:lnTo>
                    <a:pt x="104" y="3232"/>
                  </a:lnTo>
                  <a:lnTo>
                    <a:pt x="111" y="3330"/>
                  </a:lnTo>
                  <a:lnTo>
                    <a:pt x="162" y="3403"/>
                  </a:lnTo>
                  <a:lnTo>
                    <a:pt x="160" y="3496"/>
                  </a:lnTo>
                  <a:lnTo>
                    <a:pt x="162" y="3496"/>
                  </a:lnTo>
                  <a:lnTo>
                    <a:pt x="123" y="3549"/>
                  </a:lnTo>
                  <a:lnTo>
                    <a:pt x="108" y="3613"/>
                  </a:lnTo>
                  <a:lnTo>
                    <a:pt x="221" y="3642"/>
                  </a:lnTo>
                  <a:lnTo>
                    <a:pt x="299" y="3699"/>
                  </a:lnTo>
                  <a:lnTo>
                    <a:pt x="428" y="3740"/>
                  </a:lnTo>
                  <a:lnTo>
                    <a:pt x="585" y="3774"/>
                  </a:lnTo>
                  <a:lnTo>
                    <a:pt x="660" y="3856"/>
                  </a:lnTo>
                  <a:lnTo>
                    <a:pt x="837" y="3963"/>
                  </a:lnTo>
                  <a:lnTo>
                    <a:pt x="848" y="4083"/>
                  </a:lnTo>
                  <a:lnTo>
                    <a:pt x="833" y="4239"/>
                  </a:lnTo>
                  <a:lnTo>
                    <a:pt x="860" y="4300"/>
                  </a:lnTo>
                  <a:lnTo>
                    <a:pt x="932" y="4328"/>
                  </a:lnTo>
                  <a:lnTo>
                    <a:pt x="1077" y="4327"/>
                  </a:lnTo>
                  <a:lnTo>
                    <a:pt x="1212" y="4333"/>
                  </a:lnTo>
                  <a:lnTo>
                    <a:pt x="1182" y="4222"/>
                  </a:lnTo>
                  <a:lnTo>
                    <a:pt x="1212" y="4122"/>
                  </a:lnTo>
                  <a:lnTo>
                    <a:pt x="1304" y="4107"/>
                  </a:lnTo>
                  <a:lnTo>
                    <a:pt x="1335" y="4048"/>
                  </a:lnTo>
                  <a:lnTo>
                    <a:pt x="1288" y="3872"/>
                  </a:lnTo>
                  <a:lnTo>
                    <a:pt x="1328" y="3783"/>
                  </a:lnTo>
                  <a:lnTo>
                    <a:pt x="1233" y="3714"/>
                  </a:lnTo>
                  <a:lnTo>
                    <a:pt x="1216" y="3608"/>
                  </a:lnTo>
                  <a:lnTo>
                    <a:pt x="1288" y="3560"/>
                  </a:lnTo>
                  <a:lnTo>
                    <a:pt x="1388" y="3428"/>
                  </a:lnTo>
                  <a:lnTo>
                    <a:pt x="1478" y="3412"/>
                  </a:lnTo>
                  <a:lnTo>
                    <a:pt x="1503" y="3448"/>
                  </a:lnTo>
                  <a:lnTo>
                    <a:pt x="1583" y="3435"/>
                  </a:lnTo>
                  <a:lnTo>
                    <a:pt x="1599" y="3324"/>
                  </a:lnTo>
                  <a:lnTo>
                    <a:pt x="1689" y="3270"/>
                  </a:lnTo>
                  <a:lnTo>
                    <a:pt x="1770" y="3232"/>
                  </a:lnTo>
                  <a:lnTo>
                    <a:pt x="1889" y="3216"/>
                  </a:lnTo>
                  <a:lnTo>
                    <a:pt x="1976" y="3256"/>
                  </a:lnTo>
                  <a:lnTo>
                    <a:pt x="2036" y="3320"/>
                  </a:lnTo>
                  <a:lnTo>
                    <a:pt x="2094" y="3378"/>
                  </a:lnTo>
                  <a:lnTo>
                    <a:pt x="2115" y="3439"/>
                  </a:lnTo>
                  <a:lnTo>
                    <a:pt x="2104" y="3522"/>
                  </a:lnTo>
                  <a:lnTo>
                    <a:pt x="2164" y="3572"/>
                  </a:lnTo>
                  <a:lnTo>
                    <a:pt x="2135" y="3649"/>
                  </a:lnTo>
                  <a:lnTo>
                    <a:pt x="2063" y="3702"/>
                  </a:lnTo>
                  <a:lnTo>
                    <a:pt x="1977" y="3798"/>
                  </a:lnTo>
                  <a:lnTo>
                    <a:pt x="1929" y="3904"/>
                  </a:lnTo>
                  <a:lnTo>
                    <a:pt x="1900" y="4048"/>
                  </a:lnTo>
                  <a:lnTo>
                    <a:pt x="1755" y="4173"/>
                  </a:lnTo>
                  <a:lnTo>
                    <a:pt x="1733" y="4108"/>
                  </a:lnTo>
                  <a:lnTo>
                    <a:pt x="1636" y="4084"/>
                  </a:lnTo>
                  <a:lnTo>
                    <a:pt x="1574" y="4168"/>
                  </a:lnTo>
                  <a:lnTo>
                    <a:pt x="1604" y="4280"/>
                  </a:lnTo>
                  <a:lnTo>
                    <a:pt x="1688" y="4316"/>
                  </a:lnTo>
                  <a:lnTo>
                    <a:pt x="1732" y="4400"/>
                  </a:lnTo>
                  <a:lnTo>
                    <a:pt x="1785" y="4458"/>
                  </a:lnTo>
                  <a:lnTo>
                    <a:pt x="1910" y="4459"/>
                  </a:lnTo>
                  <a:lnTo>
                    <a:pt x="2019" y="4465"/>
                  </a:lnTo>
                  <a:lnTo>
                    <a:pt x="2159" y="4555"/>
                  </a:lnTo>
                  <a:lnTo>
                    <a:pt x="2224" y="4556"/>
                  </a:lnTo>
                  <a:lnTo>
                    <a:pt x="2300" y="4497"/>
                  </a:lnTo>
                  <a:lnTo>
                    <a:pt x="2378" y="4470"/>
                  </a:lnTo>
                  <a:lnTo>
                    <a:pt x="2442" y="4354"/>
                  </a:lnTo>
                  <a:lnTo>
                    <a:pt x="2478" y="4306"/>
                  </a:lnTo>
                  <a:lnTo>
                    <a:pt x="2547" y="4275"/>
                  </a:lnTo>
                  <a:lnTo>
                    <a:pt x="2648" y="4292"/>
                  </a:lnTo>
                  <a:lnTo>
                    <a:pt x="2711" y="4318"/>
                  </a:lnTo>
                  <a:lnTo>
                    <a:pt x="2795" y="4231"/>
                  </a:lnTo>
                  <a:lnTo>
                    <a:pt x="2840" y="4122"/>
                  </a:lnTo>
                  <a:lnTo>
                    <a:pt x="2968" y="4076"/>
                  </a:lnTo>
                  <a:lnTo>
                    <a:pt x="3036" y="4027"/>
                  </a:lnTo>
                  <a:lnTo>
                    <a:pt x="3100" y="4040"/>
                  </a:lnTo>
                  <a:lnTo>
                    <a:pt x="3128" y="4108"/>
                  </a:lnTo>
                  <a:lnTo>
                    <a:pt x="3213" y="4170"/>
                  </a:lnTo>
                  <a:lnTo>
                    <a:pt x="3329" y="4228"/>
                  </a:lnTo>
                  <a:lnTo>
                    <a:pt x="3423" y="4242"/>
                  </a:lnTo>
                  <a:lnTo>
                    <a:pt x="3476" y="4180"/>
                  </a:lnTo>
                  <a:lnTo>
                    <a:pt x="3536" y="4168"/>
                  </a:lnTo>
                  <a:lnTo>
                    <a:pt x="3654" y="4255"/>
                  </a:lnTo>
                  <a:lnTo>
                    <a:pt x="3784" y="4156"/>
                  </a:lnTo>
                  <a:lnTo>
                    <a:pt x="3784" y="4060"/>
                  </a:lnTo>
                  <a:lnTo>
                    <a:pt x="3788" y="3940"/>
                  </a:lnTo>
                  <a:lnTo>
                    <a:pt x="3752" y="3868"/>
                  </a:lnTo>
                  <a:lnTo>
                    <a:pt x="3824" y="3776"/>
                  </a:lnTo>
                  <a:lnTo>
                    <a:pt x="3892" y="3728"/>
                  </a:lnTo>
                  <a:lnTo>
                    <a:pt x="3896" y="3464"/>
                  </a:lnTo>
                  <a:lnTo>
                    <a:pt x="3944" y="3344"/>
                  </a:lnTo>
                  <a:lnTo>
                    <a:pt x="3940" y="3104"/>
                  </a:lnTo>
                  <a:lnTo>
                    <a:pt x="3896" y="2984"/>
                  </a:lnTo>
                  <a:lnTo>
                    <a:pt x="3844" y="2968"/>
                  </a:lnTo>
                  <a:lnTo>
                    <a:pt x="3776" y="3004"/>
                  </a:lnTo>
                  <a:lnTo>
                    <a:pt x="3728" y="3116"/>
                  </a:lnTo>
                  <a:lnTo>
                    <a:pt x="3644" y="3184"/>
                  </a:lnTo>
                  <a:lnTo>
                    <a:pt x="3556" y="3200"/>
                  </a:lnTo>
                  <a:lnTo>
                    <a:pt x="3524" y="3160"/>
                  </a:lnTo>
                  <a:lnTo>
                    <a:pt x="3580" y="3080"/>
                  </a:lnTo>
                  <a:lnTo>
                    <a:pt x="3608" y="3016"/>
                  </a:lnTo>
                  <a:lnTo>
                    <a:pt x="3580" y="2896"/>
                  </a:lnTo>
                  <a:lnTo>
                    <a:pt x="3532" y="2824"/>
                  </a:lnTo>
                  <a:lnTo>
                    <a:pt x="3472" y="2720"/>
                  </a:lnTo>
                  <a:lnTo>
                    <a:pt x="3460" y="2596"/>
                  </a:lnTo>
                  <a:lnTo>
                    <a:pt x="3472" y="2408"/>
                  </a:lnTo>
                  <a:lnTo>
                    <a:pt x="3484" y="2248"/>
                  </a:lnTo>
                  <a:lnTo>
                    <a:pt x="3508" y="2144"/>
                  </a:lnTo>
                  <a:lnTo>
                    <a:pt x="3604" y="2092"/>
                  </a:lnTo>
                  <a:lnTo>
                    <a:pt x="3580" y="1948"/>
                  </a:lnTo>
                  <a:lnTo>
                    <a:pt x="3572" y="1744"/>
                  </a:lnTo>
                  <a:lnTo>
                    <a:pt x="3572" y="1652"/>
                  </a:lnTo>
                  <a:lnTo>
                    <a:pt x="3532" y="1532"/>
                  </a:lnTo>
                  <a:lnTo>
                    <a:pt x="3652" y="1412"/>
                  </a:lnTo>
                  <a:lnTo>
                    <a:pt x="3644" y="1288"/>
                  </a:lnTo>
                  <a:lnTo>
                    <a:pt x="3632" y="1232"/>
                  </a:lnTo>
                  <a:lnTo>
                    <a:pt x="3688" y="1112"/>
                  </a:lnTo>
                  <a:lnTo>
                    <a:pt x="3692" y="1016"/>
                  </a:lnTo>
                  <a:lnTo>
                    <a:pt x="3656" y="932"/>
                  </a:lnTo>
                  <a:lnTo>
                    <a:pt x="3596" y="880"/>
                  </a:lnTo>
                  <a:lnTo>
                    <a:pt x="3484" y="704"/>
                  </a:lnTo>
                  <a:lnTo>
                    <a:pt x="3536" y="596"/>
                  </a:lnTo>
                  <a:lnTo>
                    <a:pt x="3548" y="508"/>
                  </a:lnTo>
                  <a:lnTo>
                    <a:pt x="3580" y="404"/>
                  </a:lnTo>
                  <a:lnTo>
                    <a:pt x="3532" y="304"/>
                  </a:lnTo>
                  <a:lnTo>
                    <a:pt x="3464" y="220"/>
                  </a:lnTo>
                  <a:lnTo>
                    <a:pt x="3404" y="176"/>
                  </a:lnTo>
                  <a:lnTo>
                    <a:pt x="3380" y="68"/>
                  </a:lnTo>
                  <a:lnTo>
                    <a:pt x="3326" y="0"/>
                  </a:lnTo>
                  <a:lnTo>
                    <a:pt x="3218" y="118"/>
                  </a:lnTo>
                  <a:lnTo>
                    <a:pt x="3164" y="186"/>
                  </a:lnTo>
                  <a:lnTo>
                    <a:pt x="3096" y="321"/>
                  </a:lnTo>
                  <a:lnTo>
                    <a:pt x="2760" y="342"/>
                  </a:lnTo>
                  <a:lnTo>
                    <a:pt x="2631" y="273"/>
                  </a:lnTo>
                  <a:lnTo>
                    <a:pt x="2547" y="336"/>
                  </a:lnTo>
                  <a:lnTo>
                    <a:pt x="2441" y="321"/>
                  </a:lnTo>
                  <a:lnTo>
                    <a:pt x="2379" y="384"/>
                  </a:lnTo>
                  <a:lnTo>
                    <a:pt x="2208" y="295"/>
                  </a:lnTo>
                  <a:lnTo>
                    <a:pt x="2058" y="295"/>
                  </a:lnTo>
                  <a:lnTo>
                    <a:pt x="1992" y="384"/>
                  </a:lnTo>
                  <a:lnTo>
                    <a:pt x="1697" y="400"/>
                  </a:lnTo>
                  <a:close/>
                </a:path>
              </a:pathLst>
            </a:custGeom>
            <a:solidFill>
              <a:srgbClr val="C00000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>
              <a:defPPr>
                <a:defRPr lang="ko-KR"/>
              </a:defPPr>
              <a:lvl1pPr algn="ctr" rtl="0" fontAlgn="base" latinLnBrk="1">
                <a:spcBef>
                  <a:spcPct val="50000"/>
                </a:spcBef>
                <a:spcAft>
                  <a:spcPct val="0"/>
                </a:spcAft>
                <a:defRPr kumimoji="1" sz="1200" b="1" kern="1200">
                  <a:solidFill>
                    <a:schemeClr val="tx1"/>
                  </a:solidFill>
                  <a:latin typeface="Arial" pitchFamily="34" charset="0"/>
                  <a:ea typeface="돋움" pitchFamily="50" charset="-127"/>
                  <a:cs typeface="+mn-cs"/>
                </a:defRPr>
              </a:lvl1pPr>
              <a:lvl2pPr marL="457200" algn="ctr" rtl="0" fontAlgn="base" latinLnBrk="1">
                <a:spcBef>
                  <a:spcPct val="50000"/>
                </a:spcBef>
                <a:spcAft>
                  <a:spcPct val="0"/>
                </a:spcAft>
                <a:defRPr kumimoji="1" sz="1200" b="1" kern="1200">
                  <a:solidFill>
                    <a:schemeClr val="tx1"/>
                  </a:solidFill>
                  <a:latin typeface="Arial" pitchFamily="34" charset="0"/>
                  <a:ea typeface="돋움" pitchFamily="50" charset="-127"/>
                  <a:cs typeface="+mn-cs"/>
                </a:defRPr>
              </a:lvl2pPr>
              <a:lvl3pPr marL="914400" algn="ctr" rtl="0" fontAlgn="base" latinLnBrk="1">
                <a:spcBef>
                  <a:spcPct val="50000"/>
                </a:spcBef>
                <a:spcAft>
                  <a:spcPct val="0"/>
                </a:spcAft>
                <a:defRPr kumimoji="1" sz="1200" b="1" kern="1200">
                  <a:solidFill>
                    <a:schemeClr val="tx1"/>
                  </a:solidFill>
                  <a:latin typeface="Arial" pitchFamily="34" charset="0"/>
                  <a:ea typeface="돋움" pitchFamily="50" charset="-127"/>
                  <a:cs typeface="+mn-cs"/>
                </a:defRPr>
              </a:lvl3pPr>
              <a:lvl4pPr marL="1371600" algn="ctr" rtl="0" fontAlgn="base" latinLnBrk="1">
                <a:spcBef>
                  <a:spcPct val="50000"/>
                </a:spcBef>
                <a:spcAft>
                  <a:spcPct val="0"/>
                </a:spcAft>
                <a:defRPr kumimoji="1" sz="1200" b="1" kern="1200">
                  <a:solidFill>
                    <a:schemeClr val="tx1"/>
                  </a:solidFill>
                  <a:latin typeface="Arial" pitchFamily="34" charset="0"/>
                  <a:ea typeface="돋움" pitchFamily="50" charset="-127"/>
                  <a:cs typeface="+mn-cs"/>
                </a:defRPr>
              </a:lvl4pPr>
              <a:lvl5pPr marL="1828800" algn="ctr" rtl="0" fontAlgn="base" latinLnBrk="1">
                <a:spcBef>
                  <a:spcPct val="50000"/>
                </a:spcBef>
                <a:spcAft>
                  <a:spcPct val="0"/>
                </a:spcAft>
                <a:defRPr kumimoji="1" sz="1200" b="1" kern="1200">
                  <a:solidFill>
                    <a:schemeClr val="tx1"/>
                  </a:solidFill>
                  <a:latin typeface="Arial" pitchFamily="34" charset="0"/>
                  <a:ea typeface="돋움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b="1" kern="1200">
                  <a:solidFill>
                    <a:schemeClr val="tx1"/>
                  </a:solidFill>
                  <a:latin typeface="Arial" pitchFamily="34" charset="0"/>
                  <a:ea typeface="돋움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b="1" kern="1200">
                  <a:solidFill>
                    <a:schemeClr val="tx1"/>
                  </a:solidFill>
                  <a:latin typeface="Arial" pitchFamily="34" charset="0"/>
                  <a:ea typeface="돋움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b="1" kern="1200">
                  <a:solidFill>
                    <a:schemeClr val="tx1"/>
                  </a:solidFill>
                  <a:latin typeface="Arial" pitchFamily="34" charset="0"/>
                  <a:ea typeface="돋움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b="1" kern="1200">
                  <a:solidFill>
                    <a:schemeClr val="tx1"/>
                  </a:solidFill>
                  <a:latin typeface="Arial" pitchFamily="34" charset="0"/>
                  <a:ea typeface="돋움" pitchFamily="50" charset="-127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53" name="Freeform 1309"/>
            <p:cNvSpPr>
              <a:spLocks noChangeAspect="1"/>
            </p:cNvSpPr>
            <p:nvPr/>
          </p:nvSpPr>
          <p:spPr bwMode="auto">
            <a:xfrm>
              <a:off x="4624206" y="2886738"/>
              <a:ext cx="235549" cy="342768"/>
            </a:xfrm>
            <a:custGeom>
              <a:avLst/>
              <a:gdLst>
                <a:gd name="T0" fmla="*/ 396 w 903"/>
                <a:gd name="T1" fmla="*/ 0 h 1212"/>
                <a:gd name="T2" fmla="*/ 168 w 903"/>
                <a:gd name="T3" fmla="*/ 240 h 1212"/>
                <a:gd name="T4" fmla="*/ 24 w 903"/>
                <a:gd name="T5" fmla="*/ 432 h 1212"/>
                <a:gd name="T6" fmla="*/ 0 w 903"/>
                <a:gd name="T7" fmla="*/ 690 h 1212"/>
                <a:gd name="T8" fmla="*/ 60 w 903"/>
                <a:gd name="T9" fmla="*/ 996 h 1212"/>
                <a:gd name="T10" fmla="*/ 204 w 903"/>
                <a:gd name="T11" fmla="*/ 1116 h 1212"/>
                <a:gd name="T12" fmla="*/ 384 w 903"/>
                <a:gd name="T13" fmla="*/ 1170 h 1212"/>
                <a:gd name="T14" fmla="*/ 576 w 903"/>
                <a:gd name="T15" fmla="*/ 1212 h 1212"/>
                <a:gd name="T16" fmla="*/ 708 w 903"/>
                <a:gd name="T17" fmla="*/ 1170 h 1212"/>
                <a:gd name="T18" fmla="*/ 803 w 903"/>
                <a:gd name="T19" fmla="*/ 1058 h 1212"/>
                <a:gd name="T20" fmla="*/ 747 w 903"/>
                <a:gd name="T21" fmla="*/ 986 h 1212"/>
                <a:gd name="T22" fmla="*/ 732 w 903"/>
                <a:gd name="T23" fmla="*/ 706 h 1212"/>
                <a:gd name="T24" fmla="*/ 868 w 903"/>
                <a:gd name="T25" fmla="*/ 611 h 1212"/>
                <a:gd name="T26" fmla="*/ 903 w 903"/>
                <a:gd name="T27" fmla="*/ 434 h 1212"/>
                <a:gd name="T28" fmla="*/ 903 w 903"/>
                <a:gd name="T29" fmla="*/ 241 h 1212"/>
                <a:gd name="T30" fmla="*/ 790 w 903"/>
                <a:gd name="T31" fmla="*/ 131 h 1212"/>
                <a:gd name="T32" fmla="*/ 569 w 903"/>
                <a:gd name="T33" fmla="*/ 108 h 1212"/>
                <a:gd name="T34" fmla="*/ 396 w 903"/>
                <a:gd name="T35" fmla="*/ 0 h 1212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903"/>
                <a:gd name="T55" fmla="*/ 0 h 1212"/>
                <a:gd name="T56" fmla="*/ 903 w 903"/>
                <a:gd name="T57" fmla="*/ 1212 h 1212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903" h="1212">
                  <a:moveTo>
                    <a:pt x="396" y="0"/>
                  </a:moveTo>
                  <a:lnTo>
                    <a:pt x="168" y="240"/>
                  </a:lnTo>
                  <a:lnTo>
                    <a:pt x="24" y="432"/>
                  </a:lnTo>
                  <a:lnTo>
                    <a:pt x="0" y="690"/>
                  </a:lnTo>
                  <a:lnTo>
                    <a:pt x="60" y="996"/>
                  </a:lnTo>
                  <a:lnTo>
                    <a:pt x="204" y="1116"/>
                  </a:lnTo>
                  <a:lnTo>
                    <a:pt x="384" y="1170"/>
                  </a:lnTo>
                  <a:lnTo>
                    <a:pt x="576" y="1212"/>
                  </a:lnTo>
                  <a:lnTo>
                    <a:pt x="708" y="1170"/>
                  </a:lnTo>
                  <a:lnTo>
                    <a:pt x="803" y="1058"/>
                  </a:lnTo>
                  <a:lnTo>
                    <a:pt x="747" y="986"/>
                  </a:lnTo>
                  <a:lnTo>
                    <a:pt x="732" y="706"/>
                  </a:lnTo>
                  <a:lnTo>
                    <a:pt x="868" y="611"/>
                  </a:lnTo>
                  <a:lnTo>
                    <a:pt x="903" y="434"/>
                  </a:lnTo>
                  <a:lnTo>
                    <a:pt x="903" y="241"/>
                  </a:lnTo>
                  <a:lnTo>
                    <a:pt x="790" y="131"/>
                  </a:lnTo>
                  <a:lnTo>
                    <a:pt x="569" y="108"/>
                  </a:lnTo>
                  <a:lnTo>
                    <a:pt x="396" y="0"/>
                  </a:lnTo>
                  <a:close/>
                </a:path>
              </a:pathLst>
            </a:custGeom>
            <a:solidFill>
              <a:srgbClr val="FBBBBB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>
              <a:defPPr>
                <a:defRPr lang="ko-KR"/>
              </a:defPPr>
              <a:lvl1pPr algn="ctr" rtl="0" fontAlgn="base" latinLnBrk="1">
                <a:spcBef>
                  <a:spcPct val="50000"/>
                </a:spcBef>
                <a:spcAft>
                  <a:spcPct val="0"/>
                </a:spcAft>
                <a:defRPr kumimoji="1" sz="1200" b="1" kern="1200">
                  <a:solidFill>
                    <a:schemeClr val="tx1"/>
                  </a:solidFill>
                  <a:latin typeface="Arial" pitchFamily="34" charset="0"/>
                  <a:ea typeface="돋움" pitchFamily="50" charset="-127"/>
                  <a:cs typeface="+mn-cs"/>
                </a:defRPr>
              </a:lvl1pPr>
              <a:lvl2pPr marL="457200" algn="ctr" rtl="0" fontAlgn="base" latinLnBrk="1">
                <a:spcBef>
                  <a:spcPct val="50000"/>
                </a:spcBef>
                <a:spcAft>
                  <a:spcPct val="0"/>
                </a:spcAft>
                <a:defRPr kumimoji="1" sz="1200" b="1" kern="1200">
                  <a:solidFill>
                    <a:schemeClr val="tx1"/>
                  </a:solidFill>
                  <a:latin typeface="Arial" pitchFamily="34" charset="0"/>
                  <a:ea typeface="돋움" pitchFamily="50" charset="-127"/>
                  <a:cs typeface="+mn-cs"/>
                </a:defRPr>
              </a:lvl2pPr>
              <a:lvl3pPr marL="914400" algn="ctr" rtl="0" fontAlgn="base" latinLnBrk="1">
                <a:spcBef>
                  <a:spcPct val="50000"/>
                </a:spcBef>
                <a:spcAft>
                  <a:spcPct val="0"/>
                </a:spcAft>
                <a:defRPr kumimoji="1" sz="1200" b="1" kern="1200">
                  <a:solidFill>
                    <a:schemeClr val="tx1"/>
                  </a:solidFill>
                  <a:latin typeface="Arial" pitchFamily="34" charset="0"/>
                  <a:ea typeface="돋움" pitchFamily="50" charset="-127"/>
                  <a:cs typeface="+mn-cs"/>
                </a:defRPr>
              </a:lvl3pPr>
              <a:lvl4pPr marL="1371600" algn="ctr" rtl="0" fontAlgn="base" latinLnBrk="1">
                <a:spcBef>
                  <a:spcPct val="50000"/>
                </a:spcBef>
                <a:spcAft>
                  <a:spcPct val="0"/>
                </a:spcAft>
                <a:defRPr kumimoji="1" sz="1200" b="1" kern="1200">
                  <a:solidFill>
                    <a:schemeClr val="tx1"/>
                  </a:solidFill>
                  <a:latin typeface="Arial" pitchFamily="34" charset="0"/>
                  <a:ea typeface="돋움" pitchFamily="50" charset="-127"/>
                  <a:cs typeface="+mn-cs"/>
                </a:defRPr>
              </a:lvl4pPr>
              <a:lvl5pPr marL="1828800" algn="ctr" rtl="0" fontAlgn="base" latinLnBrk="1">
                <a:spcBef>
                  <a:spcPct val="50000"/>
                </a:spcBef>
                <a:spcAft>
                  <a:spcPct val="0"/>
                </a:spcAft>
                <a:defRPr kumimoji="1" sz="1200" b="1" kern="1200">
                  <a:solidFill>
                    <a:schemeClr val="tx1"/>
                  </a:solidFill>
                  <a:latin typeface="Arial" pitchFamily="34" charset="0"/>
                  <a:ea typeface="돋움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b="1" kern="1200">
                  <a:solidFill>
                    <a:schemeClr val="tx1"/>
                  </a:solidFill>
                  <a:latin typeface="Arial" pitchFamily="34" charset="0"/>
                  <a:ea typeface="돋움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b="1" kern="1200">
                  <a:solidFill>
                    <a:schemeClr val="tx1"/>
                  </a:solidFill>
                  <a:latin typeface="Arial" pitchFamily="34" charset="0"/>
                  <a:ea typeface="돋움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b="1" kern="1200">
                  <a:solidFill>
                    <a:schemeClr val="tx1"/>
                  </a:solidFill>
                  <a:latin typeface="Arial" pitchFamily="34" charset="0"/>
                  <a:ea typeface="돋움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b="1" kern="1200">
                  <a:solidFill>
                    <a:schemeClr val="tx1"/>
                  </a:solidFill>
                  <a:latin typeface="Arial" pitchFamily="34" charset="0"/>
                  <a:ea typeface="돋움" pitchFamily="50" charset="-127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54" name="Freeform 1310"/>
            <p:cNvSpPr>
              <a:spLocks noChangeAspect="1"/>
            </p:cNvSpPr>
            <p:nvPr/>
          </p:nvSpPr>
          <p:spPr bwMode="auto">
            <a:xfrm>
              <a:off x="5578141" y="3429455"/>
              <a:ext cx="384494" cy="473429"/>
            </a:xfrm>
            <a:custGeom>
              <a:avLst/>
              <a:gdLst>
                <a:gd name="T0" fmla="*/ 625 w 1474"/>
                <a:gd name="T1" fmla="*/ 165 h 1674"/>
                <a:gd name="T2" fmla="*/ 601 w 1474"/>
                <a:gd name="T3" fmla="*/ 330 h 1674"/>
                <a:gd name="T4" fmla="*/ 480 w 1474"/>
                <a:gd name="T5" fmla="*/ 348 h 1674"/>
                <a:gd name="T6" fmla="*/ 444 w 1474"/>
                <a:gd name="T7" fmla="*/ 294 h 1674"/>
                <a:gd name="T8" fmla="*/ 310 w 1474"/>
                <a:gd name="T9" fmla="*/ 318 h 1674"/>
                <a:gd name="T10" fmla="*/ 160 w 1474"/>
                <a:gd name="T11" fmla="*/ 516 h 1674"/>
                <a:gd name="T12" fmla="*/ 52 w 1474"/>
                <a:gd name="T13" fmla="*/ 588 h 1674"/>
                <a:gd name="T14" fmla="*/ 76 w 1474"/>
                <a:gd name="T15" fmla="*/ 747 h 1674"/>
                <a:gd name="T16" fmla="*/ 220 w 1474"/>
                <a:gd name="T17" fmla="*/ 852 h 1674"/>
                <a:gd name="T18" fmla="*/ 160 w 1474"/>
                <a:gd name="T19" fmla="*/ 984 h 1674"/>
                <a:gd name="T20" fmla="*/ 228 w 1474"/>
                <a:gd name="T21" fmla="*/ 1248 h 1674"/>
                <a:gd name="T22" fmla="*/ 184 w 1474"/>
                <a:gd name="T23" fmla="*/ 1338 h 1674"/>
                <a:gd name="T24" fmla="*/ 46 w 1474"/>
                <a:gd name="T25" fmla="*/ 1359 h 1674"/>
                <a:gd name="T26" fmla="*/ 0 w 1474"/>
                <a:gd name="T27" fmla="*/ 1515 h 1674"/>
                <a:gd name="T28" fmla="*/ 46 w 1474"/>
                <a:gd name="T29" fmla="*/ 1674 h 1674"/>
                <a:gd name="T30" fmla="*/ 325 w 1474"/>
                <a:gd name="T31" fmla="*/ 1590 h 1674"/>
                <a:gd name="T32" fmla="*/ 472 w 1474"/>
                <a:gd name="T33" fmla="*/ 1596 h 1674"/>
                <a:gd name="T34" fmla="*/ 634 w 1474"/>
                <a:gd name="T35" fmla="*/ 1596 h 1674"/>
                <a:gd name="T36" fmla="*/ 588 w 1474"/>
                <a:gd name="T37" fmla="*/ 1431 h 1674"/>
                <a:gd name="T38" fmla="*/ 682 w 1474"/>
                <a:gd name="T39" fmla="*/ 1302 h 1674"/>
                <a:gd name="T40" fmla="*/ 826 w 1474"/>
                <a:gd name="T41" fmla="*/ 1338 h 1674"/>
                <a:gd name="T42" fmla="*/ 861 w 1474"/>
                <a:gd name="T43" fmla="*/ 1434 h 1674"/>
                <a:gd name="T44" fmla="*/ 1078 w 1474"/>
                <a:gd name="T45" fmla="*/ 1248 h 1674"/>
                <a:gd name="T46" fmla="*/ 1120 w 1474"/>
                <a:gd name="T47" fmla="*/ 1038 h 1674"/>
                <a:gd name="T48" fmla="*/ 1192 w 1474"/>
                <a:gd name="T49" fmla="*/ 876 h 1674"/>
                <a:gd name="T50" fmla="*/ 1320 w 1474"/>
                <a:gd name="T51" fmla="*/ 731 h 1674"/>
                <a:gd name="T52" fmla="*/ 1426 w 1474"/>
                <a:gd name="T53" fmla="*/ 654 h 1674"/>
                <a:gd name="T54" fmla="*/ 1474 w 1474"/>
                <a:gd name="T55" fmla="*/ 534 h 1674"/>
                <a:gd name="T56" fmla="*/ 1384 w 1474"/>
                <a:gd name="T57" fmla="*/ 462 h 1674"/>
                <a:gd name="T58" fmla="*/ 1398 w 1474"/>
                <a:gd name="T59" fmla="*/ 333 h 1674"/>
                <a:gd name="T60" fmla="*/ 1369 w 1474"/>
                <a:gd name="T61" fmla="*/ 246 h 1674"/>
                <a:gd name="T62" fmla="*/ 1192 w 1474"/>
                <a:gd name="T63" fmla="*/ 63 h 1674"/>
                <a:gd name="T64" fmla="*/ 1060 w 1474"/>
                <a:gd name="T65" fmla="*/ 0 h 1674"/>
                <a:gd name="T66" fmla="*/ 886 w 1474"/>
                <a:gd name="T67" fmla="*/ 24 h 1674"/>
                <a:gd name="T68" fmla="*/ 754 w 1474"/>
                <a:gd name="T69" fmla="*/ 84 h 1674"/>
                <a:gd name="T70" fmla="*/ 625 w 1474"/>
                <a:gd name="T71" fmla="*/ 165 h 1674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1474"/>
                <a:gd name="T109" fmla="*/ 0 h 1674"/>
                <a:gd name="T110" fmla="*/ 1474 w 1474"/>
                <a:gd name="T111" fmla="*/ 1674 h 1674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1474" h="1674">
                  <a:moveTo>
                    <a:pt x="625" y="165"/>
                  </a:moveTo>
                  <a:lnTo>
                    <a:pt x="601" y="330"/>
                  </a:lnTo>
                  <a:lnTo>
                    <a:pt x="480" y="348"/>
                  </a:lnTo>
                  <a:lnTo>
                    <a:pt x="444" y="294"/>
                  </a:lnTo>
                  <a:lnTo>
                    <a:pt x="310" y="318"/>
                  </a:lnTo>
                  <a:lnTo>
                    <a:pt x="160" y="516"/>
                  </a:lnTo>
                  <a:lnTo>
                    <a:pt x="52" y="588"/>
                  </a:lnTo>
                  <a:lnTo>
                    <a:pt x="76" y="747"/>
                  </a:lnTo>
                  <a:lnTo>
                    <a:pt x="220" y="852"/>
                  </a:lnTo>
                  <a:lnTo>
                    <a:pt x="160" y="984"/>
                  </a:lnTo>
                  <a:lnTo>
                    <a:pt x="228" y="1248"/>
                  </a:lnTo>
                  <a:lnTo>
                    <a:pt x="184" y="1338"/>
                  </a:lnTo>
                  <a:lnTo>
                    <a:pt x="46" y="1359"/>
                  </a:lnTo>
                  <a:lnTo>
                    <a:pt x="0" y="1515"/>
                  </a:lnTo>
                  <a:lnTo>
                    <a:pt x="46" y="1674"/>
                  </a:lnTo>
                  <a:lnTo>
                    <a:pt x="325" y="1590"/>
                  </a:lnTo>
                  <a:lnTo>
                    <a:pt x="472" y="1596"/>
                  </a:lnTo>
                  <a:lnTo>
                    <a:pt x="634" y="1596"/>
                  </a:lnTo>
                  <a:lnTo>
                    <a:pt x="588" y="1431"/>
                  </a:lnTo>
                  <a:lnTo>
                    <a:pt x="682" y="1302"/>
                  </a:lnTo>
                  <a:lnTo>
                    <a:pt x="826" y="1338"/>
                  </a:lnTo>
                  <a:lnTo>
                    <a:pt x="861" y="1434"/>
                  </a:lnTo>
                  <a:lnTo>
                    <a:pt x="1078" y="1248"/>
                  </a:lnTo>
                  <a:lnTo>
                    <a:pt x="1120" y="1038"/>
                  </a:lnTo>
                  <a:lnTo>
                    <a:pt x="1192" y="876"/>
                  </a:lnTo>
                  <a:lnTo>
                    <a:pt x="1320" y="731"/>
                  </a:lnTo>
                  <a:lnTo>
                    <a:pt x="1426" y="654"/>
                  </a:lnTo>
                  <a:lnTo>
                    <a:pt x="1474" y="534"/>
                  </a:lnTo>
                  <a:lnTo>
                    <a:pt x="1384" y="462"/>
                  </a:lnTo>
                  <a:lnTo>
                    <a:pt x="1398" y="333"/>
                  </a:lnTo>
                  <a:lnTo>
                    <a:pt x="1369" y="246"/>
                  </a:lnTo>
                  <a:lnTo>
                    <a:pt x="1192" y="63"/>
                  </a:lnTo>
                  <a:lnTo>
                    <a:pt x="1060" y="0"/>
                  </a:lnTo>
                  <a:lnTo>
                    <a:pt x="886" y="24"/>
                  </a:lnTo>
                  <a:lnTo>
                    <a:pt x="754" y="84"/>
                  </a:lnTo>
                  <a:lnTo>
                    <a:pt x="625" y="165"/>
                  </a:lnTo>
                  <a:close/>
                </a:path>
              </a:pathLst>
            </a:custGeom>
            <a:solidFill>
              <a:srgbClr val="FF5D5D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>
              <a:defPPr>
                <a:defRPr lang="ko-KR"/>
              </a:defPPr>
              <a:lvl1pPr algn="ctr" rtl="0" fontAlgn="base" latinLnBrk="1">
                <a:spcBef>
                  <a:spcPct val="50000"/>
                </a:spcBef>
                <a:spcAft>
                  <a:spcPct val="0"/>
                </a:spcAft>
                <a:defRPr kumimoji="1" sz="1200" b="1" kern="1200">
                  <a:solidFill>
                    <a:schemeClr val="tx1"/>
                  </a:solidFill>
                  <a:latin typeface="Arial" pitchFamily="34" charset="0"/>
                  <a:ea typeface="돋움" pitchFamily="50" charset="-127"/>
                  <a:cs typeface="+mn-cs"/>
                </a:defRPr>
              </a:lvl1pPr>
              <a:lvl2pPr marL="457200" algn="ctr" rtl="0" fontAlgn="base" latinLnBrk="1">
                <a:spcBef>
                  <a:spcPct val="50000"/>
                </a:spcBef>
                <a:spcAft>
                  <a:spcPct val="0"/>
                </a:spcAft>
                <a:defRPr kumimoji="1" sz="1200" b="1" kern="1200">
                  <a:solidFill>
                    <a:schemeClr val="tx1"/>
                  </a:solidFill>
                  <a:latin typeface="Arial" pitchFamily="34" charset="0"/>
                  <a:ea typeface="돋움" pitchFamily="50" charset="-127"/>
                  <a:cs typeface="+mn-cs"/>
                </a:defRPr>
              </a:lvl2pPr>
              <a:lvl3pPr marL="914400" algn="ctr" rtl="0" fontAlgn="base" latinLnBrk="1">
                <a:spcBef>
                  <a:spcPct val="50000"/>
                </a:spcBef>
                <a:spcAft>
                  <a:spcPct val="0"/>
                </a:spcAft>
                <a:defRPr kumimoji="1" sz="1200" b="1" kern="1200">
                  <a:solidFill>
                    <a:schemeClr val="tx1"/>
                  </a:solidFill>
                  <a:latin typeface="Arial" pitchFamily="34" charset="0"/>
                  <a:ea typeface="돋움" pitchFamily="50" charset="-127"/>
                  <a:cs typeface="+mn-cs"/>
                </a:defRPr>
              </a:lvl3pPr>
              <a:lvl4pPr marL="1371600" algn="ctr" rtl="0" fontAlgn="base" latinLnBrk="1">
                <a:spcBef>
                  <a:spcPct val="50000"/>
                </a:spcBef>
                <a:spcAft>
                  <a:spcPct val="0"/>
                </a:spcAft>
                <a:defRPr kumimoji="1" sz="1200" b="1" kern="1200">
                  <a:solidFill>
                    <a:schemeClr val="tx1"/>
                  </a:solidFill>
                  <a:latin typeface="Arial" pitchFamily="34" charset="0"/>
                  <a:ea typeface="돋움" pitchFamily="50" charset="-127"/>
                  <a:cs typeface="+mn-cs"/>
                </a:defRPr>
              </a:lvl4pPr>
              <a:lvl5pPr marL="1828800" algn="ctr" rtl="0" fontAlgn="base" latinLnBrk="1">
                <a:spcBef>
                  <a:spcPct val="50000"/>
                </a:spcBef>
                <a:spcAft>
                  <a:spcPct val="0"/>
                </a:spcAft>
                <a:defRPr kumimoji="1" sz="1200" b="1" kern="1200">
                  <a:solidFill>
                    <a:schemeClr val="tx1"/>
                  </a:solidFill>
                  <a:latin typeface="Arial" pitchFamily="34" charset="0"/>
                  <a:ea typeface="돋움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b="1" kern="1200">
                  <a:solidFill>
                    <a:schemeClr val="tx1"/>
                  </a:solidFill>
                  <a:latin typeface="Arial" pitchFamily="34" charset="0"/>
                  <a:ea typeface="돋움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b="1" kern="1200">
                  <a:solidFill>
                    <a:schemeClr val="tx1"/>
                  </a:solidFill>
                  <a:latin typeface="Arial" pitchFamily="34" charset="0"/>
                  <a:ea typeface="돋움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b="1" kern="1200">
                  <a:solidFill>
                    <a:schemeClr val="tx1"/>
                  </a:solidFill>
                  <a:latin typeface="Arial" pitchFamily="34" charset="0"/>
                  <a:ea typeface="돋움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b="1" kern="1200">
                  <a:solidFill>
                    <a:schemeClr val="tx1"/>
                  </a:solidFill>
                  <a:latin typeface="Arial" pitchFamily="34" charset="0"/>
                  <a:ea typeface="돋움" pitchFamily="50" charset="-127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55" name="Freeform 1311"/>
            <p:cNvSpPr>
              <a:spLocks noChangeAspect="1"/>
            </p:cNvSpPr>
            <p:nvPr/>
          </p:nvSpPr>
          <p:spPr bwMode="auto">
            <a:xfrm>
              <a:off x="6136363" y="3773074"/>
              <a:ext cx="431970" cy="490396"/>
            </a:xfrm>
            <a:custGeom>
              <a:avLst/>
              <a:gdLst>
                <a:gd name="T0" fmla="*/ 1224 w 1656"/>
                <a:gd name="T1" fmla="*/ 324 h 1734"/>
                <a:gd name="T2" fmla="*/ 1080 w 1656"/>
                <a:gd name="T3" fmla="*/ 303 h 1734"/>
                <a:gd name="T4" fmla="*/ 909 w 1656"/>
                <a:gd name="T5" fmla="*/ 216 h 1734"/>
                <a:gd name="T6" fmla="*/ 783 w 1656"/>
                <a:gd name="T7" fmla="*/ 126 h 1734"/>
                <a:gd name="T8" fmla="*/ 741 w 1656"/>
                <a:gd name="T9" fmla="*/ 24 h 1734"/>
                <a:gd name="T10" fmla="*/ 642 w 1656"/>
                <a:gd name="T11" fmla="*/ 0 h 1734"/>
                <a:gd name="T12" fmla="*/ 540 w 1656"/>
                <a:gd name="T13" fmla="*/ 75 h 1734"/>
                <a:gd name="T14" fmla="*/ 345 w 1656"/>
                <a:gd name="T15" fmla="*/ 144 h 1734"/>
                <a:gd name="T16" fmla="*/ 282 w 1656"/>
                <a:gd name="T17" fmla="*/ 306 h 1734"/>
                <a:gd name="T18" fmla="*/ 153 w 1656"/>
                <a:gd name="T19" fmla="*/ 441 h 1734"/>
                <a:gd name="T20" fmla="*/ 204 w 1656"/>
                <a:gd name="T21" fmla="*/ 573 h 1734"/>
                <a:gd name="T22" fmla="*/ 78 w 1656"/>
                <a:gd name="T23" fmla="*/ 651 h 1734"/>
                <a:gd name="T24" fmla="*/ 0 w 1656"/>
                <a:gd name="T25" fmla="*/ 729 h 1734"/>
                <a:gd name="T26" fmla="*/ 0 w 1656"/>
                <a:gd name="T27" fmla="*/ 915 h 1734"/>
                <a:gd name="T28" fmla="*/ 144 w 1656"/>
                <a:gd name="T29" fmla="*/ 924 h 1734"/>
                <a:gd name="T30" fmla="*/ 222 w 1656"/>
                <a:gd name="T31" fmla="*/ 987 h 1734"/>
                <a:gd name="T32" fmla="*/ 237 w 1656"/>
                <a:gd name="T33" fmla="*/ 1080 h 1734"/>
                <a:gd name="T34" fmla="*/ 450 w 1656"/>
                <a:gd name="T35" fmla="*/ 1119 h 1734"/>
                <a:gd name="T36" fmla="*/ 546 w 1656"/>
                <a:gd name="T37" fmla="*/ 1227 h 1734"/>
                <a:gd name="T38" fmla="*/ 702 w 1656"/>
                <a:gd name="T39" fmla="*/ 1227 h 1734"/>
                <a:gd name="T40" fmla="*/ 804 w 1656"/>
                <a:gd name="T41" fmla="*/ 1224 h 1734"/>
                <a:gd name="T42" fmla="*/ 810 w 1656"/>
                <a:gd name="T43" fmla="*/ 1335 h 1734"/>
                <a:gd name="T44" fmla="*/ 810 w 1656"/>
                <a:gd name="T45" fmla="*/ 1479 h 1734"/>
                <a:gd name="T46" fmla="*/ 926 w 1656"/>
                <a:gd name="T47" fmla="*/ 1548 h 1734"/>
                <a:gd name="T48" fmla="*/ 930 w 1656"/>
                <a:gd name="T49" fmla="*/ 1734 h 1734"/>
                <a:gd name="T50" fmla="*/ 1047 w 1656"/>
                <a:gd name="T51" fmla="*/ 1725 h 1734"/>
                <a:gd name="T52" fmla="*/ 1188 w 1656"/>
                <a:gd name="T53" fmla="*/ 1635 h 1734"/>
                <a:gd name="T54" fmla="*/ 1356 w 1656"/>
                <a:gd name="T55" fmla="*/ 1569 h 1734"/>
                <a:gd name="T56" fmla="*/ 1374 w 1656"/>
                <a:gd name="T57" fmla="*/ 1371 h 1734"/>
                <a:gd name="T58" fmla="*/ 1392 w 1656"/>
                <a:gd name="T59" fmla="*/ 1173 h 1734"/>
                <a:gd name="T60" fmla="*/ 1608 w 1656"/>
                <a:gd name="T61" fmla="*/ 1023 h 1734"/>
                <a:gd name="T62" fmla="*/ 1572 w 1656"/>
                <a:gd name="T63" fmla="*/ 789 h 1734"/>
                <a:gd name="T64" fmla="*/ 1644 w 1656"/>
                <a:gd name="T65" fmla="*/ 579 h 1734"/>
                <a:gd name="T66" fmla="*/ 1656 w 1656"/>
                <a:gd name="T67" fmla="*/ 411 h 1734"/>
                <a:gd name="T68" fmla="*/ 1572 w 1656"/>
                <a:gd name="T69" fmla="*/ 345 h 1734"/>
                <a:gd name="T70" fmla="*/ 1392 w 1656"/>
                <a:gd name="T71" fmla="*/ 213 h 1734"/>
                <a:gd name="T72" fmla="*/ 1302 w 1656"/>
                <a:gd name="T73" fmla="*/ 231 h 1734"/>
                <a:gd name="T74" fmla="*/ 1224 w 1656"/>
                <a:gd name="T75" fmla="*/ 324 h 1734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1656"/>
                <a:gd name="T115" fmla="*/ 0 h 1734"/>
                <a:gd name="T116" fmla="*/ 1656 w 1656"/>
                <a:gd name="T117" fmla="*/ 1734 h 1734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1656" h="1734">
                  <a:moveTo>
                    <a:pt x="1224" y="324"/>
                  </a:moveTo>
                  <a:lnTo>
                    <a:pt x="1080" y="303"/>
                  </a:lnTo>
                  <a:lnTo>
                    <a:pt x="909" y="216"/>
                  </a:lnTo>
                  <a:lnTo>
                    <a:pt x="783" y="126"/>
                  </a:lnTo>
                  <a:lnTo>
                    <a:pt x="741" y="24"/>
                  </a:lnTo>
                  <a:lnTo>
                    <a:pt x="642" y="0"/>
                  </a:lnTo>
                  <a:lnTo>
                    <a:pt x="540" y="75"/>
                  </a:lnTo>
                  <a:lnTo>
                    <a:pt x="345" y="144"/>
                  </a:lnTo>
                  <a:lnTo>
                    <a:pt x="282" y="306"/>
                  </a:lnTo>
                  <a:lnTo>
                    <a:pt x="153" y="441"/>
                  </a:lnTo>
                  <a:lnTo>
                    <a:pt x="204" y="573"/>
                  </a:lnTo>
                  <a:lnTo>
                    <a:pt x="78" y="651"/>
                  </a:lnTo>
                  <a:lnTo>
                    <a:pt x="0" y="729"/>
                  </a:lnTo>
                  <a:lnTo>
                    <a:pt x="0" y="915"/>
                  </a:lnTo>
                  <a:lnTo>
                    <a:pt x="144" y="924"/>
                  </a:lnTo>
                  <a:lnTo>
                    <a:pt x="222" y="987"/>
                  </a:lnTo>
                  <a:lnTo>
                    <a:pt x="237" y="1080"/>
                  </a:lnTo>
                  <a:lnTo>
                    <a:pt x="450" y="1119"/>
                  </a:lnTo>
                  <a:lnTo>
                    <a:pt x="546" y="1227"/>
                  </a:lnTo>
                  <a:lnTo>
                    <a:pt x="702" y="1227"/>
                  </a:lnTo>
                  <a:lnTo>
                    <a:pt x="804" y="1224"/>
                  </a:lnTo>
                  <a:lnTo>
                    <a:pt x="810" y="1335"/>
                  </a:lnTo>
                  <a:lnTo>
                    <a:pt x="810" y="1479"/>
                  </a:lnTo>
                  <a:lnTo>
                    <a:pt x="926" y="1548"/>
                  </a:lnTo>
                  <a:lnTo>
                    <a:pt x="930" y="1734"/>
                  </a:lnTo>
                  <a:lnTo>
                    <a:pt x="1047" y="1725"/>
                  </a:lnTo>
                  <a:lnTo>
                    <a:pt x="1188" y="1635"/>
                  </a:lnTo>
                  <a:lnTo>
                    <a:pt x="1356" y="1569"/>
                  </a:lnTo>
                  <a:lnTo>
                    <a:pt x="1374" y="1371"/>
                  </a:lnTo>
                  <a:lnTo>
                    <a:pt x="1392" y="1173"/>
                  </a:lnTo>
                  <a:lnTo>
                    <a:pt x="1608" y="1023"/>
                  </a:lnTo>
                  <a:lnTo>
                    <a:pt x="1572" y="789"/>
                  </a:lnTo>
                  <a:lnTo>
                    <a:pt x="1644" y="579"/>
                  </a:lnTo>
                  <a:lnTo>
                    <a:pt x="1656" y="411"/>
                  </a:lnTo>
                  <a:lnTo>
                    <a:pt x="1572" y="345"/>
                  </a:lnTo>
                  <a:lnTo>
                    <a:pt x="1392" y="213"/>
                  </a:lnTo>
                  <a:lnTo>
                    <a:pt x="1302" y="231"/>
                  </a:lnTo>
                  <a:lnTo>
                    <a:pt x="1224" y="324"/>
                  </a:lnTo>
                  <a:close/>
                </a:path>
              </a:pathLst>
            </a:custGeom>
            <a:solidFill>
              <a:srgbClr val="FF5D5D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>
              <a:defPPr>
                <a:defRPr lang="ko-KR"/>
              </a:defPPr>
              <a:lvl1pPr algn="ctr" rtl="0" fontAlgn="base" latinLnBrk="1">
                <a:spcBef>
                  <a:spcPct val="50000"/>
                </a:spcBef>
                <a:spcAft>
                  <a:spcPct val="0"/>
                </a:spcAft>
                <a:defRPr kumimoji="1" sz="1200" b="1" kern="1200">
                  <a:solidFill>
                    <a:schemeClr val="tx1"/>
                  </a:solidFill>
                  <a:latin typeface="Arial" pitchFamily="34" charset="0"/>
                  <a:ea typeface="돋움" pitchFamily="50" charset="-127"/>
                  <a:cs typeface="+mn-cs"/>
                </a:defRPr>
              </a:lvl1pPr>
              <a:lvl2pPr marL="457200" algn="ctr" rtl="0" fontAlgn="base" latinLnBrk="1">
                <a:spcBef>
                  <a:spcPct val="50000"/>
                </a:spcBef>
                <a:spcAft>
                  <a:spcPct val="0"/>
                </a:spcAft>
                <a:defRPr kumimoji="1" sz="1200" b="1" kern="1200">
                  <a:solidFill>
                    <a:schemeClr val="tx1"/>
                  </a:solidFill>
                  <a:latin typeface="Arial" pitchFamily="34" charset="0"/>
                  <a:ea typeface="돋움" pitchFamily="50" charset="-127"/>
                  <a:cs typeface="+mn-cs"/>
                </a:defRPr>
              </a:lvl2pPr>
              <a:lvl3pPr marL="914400" algn="ctr" rtl="0" fontAlgn="base" latinLnBrk="1">
                <a:spcBef>
                  <a:spcPct val="50000"/>
                </a:spcBef>
                <a:spcAft>
                  <a:spcPct val="0"/>
                </a:spcAft>
                <a:defRPr kumimoji="1" sz="1200" b="1" kern="1200">
                  <a:solidFill>
                    <a:schemeClr val="tx1"/>
                  </a:solidFill>
                  <a:latin typeface="Arial" pitchFamily="34" charset="0"/>
                  <a:ea typeface="돋움" pitchFamily="50" charset="-127"/>
                  <a:cs typeface="+mn-cs"/>
                </a:defRPr>
              </a:lvl3pPr>
              <a:lvl4pPr marL="1371600" algn="ctr" rtl="0" fontAlgn="base" latinLnBrk="1">
                <a:spcBef>
                  <a:spcPct val="50000"/>
                </a:spcBef>
                <a:spcAft>
                  <a:spcPct val="0"/>
                </a:spcAft>
                <a:defRPr kumimoji="1" sz="1200" b="1" kern="1200">
                  <a:solidFill>
                    <a:schemeClr val="tx1"/>
                  </a:solidFill>
                  <a:latin typeface="Arial" pitchFamily="34" charset="0"/>
                  <a:ea typeface="돋움" pitchFamily="50" charset="-127"/>
                  <a:cs typeface="+mn-cs"/>
                </a:defRPr>
              </a:lvl4pPr>
              <a:lvl5pPr marL="1828800" algn="ctr" rtl="0" fontAlgn="base" latinLnBrk="1">
                <a:spcBef>
                  <a:spcPct val="50000"/>
                </a:spcBef>
                <a:spcAft>
                  <a:spcPct val="0"/>
                </a:spcAft>
                <a:defRPr kumimoji="1" sz="1200" b="1" kern="1200">
                  <a:solidFill>
                    <a:schemeClr val="tx1"/>
                  </a:solidFill>
                  <a:latin typeface="Arial" pitchFamily="34" charset="0"/>
                  <a:ea typeface="돋움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b="1" kern="1200">
                  <a:solidFill>
                    <a:schemeClr val="tx1"/>
                  </a:solidFill>
                  <a:latin typeface="Arial" pitchFamily="34" charset="0"/>
                  <a:ea typeface="돋움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b="1" kern="1200">
                  <a:solidFill>
                    <a:schemeClr val="tx1"/>
                  </a:solidFill>
                  <a:latin typeface="Arial" pitchFamily="34" charset="0"/>
                  <a:ea typeface="돋움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b="1" kern="1200">
                  <a:solidFill>
                    <a:schemeClr val="tx1"/>
                  </a:solidFill>
                  <a:latin typeface="Arial" pitchFamily="34" charset="0"/>
                  <a:ea typeface="돋움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b="1" kern="1200">
                  <a:solidFill>
                    <a:schemeClr val="tx1"/>
                  </a:solidFill>
                  <a:latin typeface="Arial" pitchFamily="34" charset="0"/>
                  <a:ea typeface="돋움" pitchFamily="50" charset="-127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56" name="Freeform 1312"/>
            <p:cNvSpPr>
              <a:spLocks noChangeAspect="1"/>
            </p:cNvSpPr>
            <p:nvPr/>
          </p:nvSpPr>
          <p:spPr bwMode="auto">
            <a:xfrm>
              <a:off x="5685612" y="4176081"/>
              <a:ext cx="724646" cy="537910"/>
            </a:xfrm>
            <a:custGeom>
              <a:avLst/>
              <a:gdLst>
                <a:gd name="T0" fmla="*/ 2508 w 2778"/>
                <a:gd name="T1" fmla="*/ 36 h 1902"/>
                <a:gd name="T2" fmla="*/ 2358 w 2778"/>
                <a:gd name="T3" fmla="*/ 0 h 1902"/>
                <a:gd name="T4" fmla="*/ 2178 w 2778"/>
                <a:gd name="T5" fmla="*/ 156 h 1902"/>
                <a:gd name="T6" fmla="*/ 1914 w 2778"/>
                <a:gd name="T7" fmla="*/ 390 h 1902"/>
                <a:gd name="T8" fmla="*/ 1770 w 2778"/>
                <a:gd name="T9" fmla="*/ 450 h 1902"/>
                <a:gd name="T10" fmla="*/ 1626 w 2778"/>
                <a:gd name="T11" fmla="*/ 594 h 1902"/>
                <a:gd name="T12" fmla="*/ 1410 w 2778"/>
                <a:gd name="T13" fmla="*/ 696 h 1902"/>
                <a:gd name="T14" fmla="*/ 1284 w 2778"/>
                <a:gd name="T15" fmla="*/ 774 h 1902"/>
                <a:gd name="T16" fmla="*/ 1278 w 2778"/>
                <a:gd name="T17" fmla="*/ 1026 h 1902"/>
                <a:gd name="T18" fmla="*/ 1242 w 2778"/>
                <a:gd name="T19" fmla="*/ 1134 h 1902"/>
                <a:gd name="T20" fmla="*/ 1134 w 2778"/>
                <a:gd name="T21" fmla="*/ 1200 h 1902"/>
                <a:gd name="T22" fmla="*/ 942 w 2778"/>
                <a:gd name="T23" fmla="*/ 1200 h 1902"/>
                <a:gd name="T24" fmla="*/ 762 w 2778"/>
                <a:gd name="T25" fmla="*/ 1164 h 1902"/>
                <a:gd name="T26" fmla="*/ 630 w 2778"/>
                <a:gd name="T27" fmla="*/ 1062 h 1902"/>
                <a:gd name="T28" fmla="*/ 492 w 2778"/>
                <a:gd name="T29" fmla="*/ 1128 h 1902"/>
                <a:gd name="T30" fmla="*/ 312 w 2778"/>
                <a:gd name="T31" fmla="*/ 1242 h 1902"/>
                <a:gd name="T32" fmla="*/ 168 w 2778"/>
                <a:gd name="T33" fmla="*/ 1362 h 1902"/>
                <a:gd name="T34" fmla="*/ 6 w 2778"/>
                <a:gd name="T35" fmla="*/ 1416 h 1902"/>
                <a:gd name="T36" fmla="*/ 0 w 2778"/>
                <a:gd name="T37" fmla="*/ 1566 h 1902"/>
                <a:gd name="T38" fmla="*/ 24 w 2778"/>
                <a:gd name="T39" fmla="*/ 1686 h 1902"/>
                <a:gd name="T40" fmla="*/ 150 w 2778"/>
                <a:gd name="T41" fmla="*/ 1782 h 1902"/>
                <a:gd name="T42" fmla="*/ 204 w 2778"/>
                <a:gd name="T43" fmla="*/ 1902 h 1902"/>
                <a:gd name="T44" fmla="*/ 432 w 2778"/>
                <a:gd name="T45" fmla="*/ 1872 h 1902"/>
                <a:gd name="T46" fmla="*/ 486 w 2778"/>
                <a:gd name="T47" fmla="*/ 1764 h 1902"/>
                <a:gd name="T48" fmla="*/ 510 w 2778"/>
                <a:gd name="T49" fmla="*/ 1632 h 1902"/>
                <a:gd name="T50" fmla="*/ 558 w 2778"/>
                <a:gd name="T51" fmla="*/ 1530 h 1902"/>
                <a:gd name="T52" fmla="*/ 738 w 2778"/>
                <a:gd name="T53" fmla="*/ 1458 h 1902"/>
                <a:gd name="T54" fmla="*/ 960 w 2778"/>
                <a:gd name="T55" fmla="*/ 1416 h 1902"/>
                <a:gd name="T56" fmla="*/ 1068 w 2778"/>
                <a:gd name="T57" fmla="*/ 1512 h 1902"/>
                <a:gd name="T58" fmla="*/ 1134 w 2778"/>
                <a:gd name="T59" fmla="*/ 1620 h 1902"/>
                <a:gd name="T60" fmla="*/ 1284 w 2778"/>
                <a:gd name="T61" fmla="*/ 1632 h 1902"/>
                <a:gd name="T62" fmla="*/ 1410 w 2778"/>
                <a:gd name="T63" fmla="*/ 1566 h 1902"/>
                <a:gd name="T64" fmla="*/ 1428 w 2778"/>
                <a:gd name="T65" fmla="*/ 1452 h 1902"/>
                <a:gd name="T66" fmla="*/ 1464 w 2778"/>
                <a:gd name="T67" fmla="*/ 1362 h 1902"/>
                <a:gd name="T68" fmla="*/ 1572 w 2778"/>
                <a:gd name="T69" fmla="*/ 1368 h 1902"/>
                <a:gd name="T70" fmla="*/ 1674 w 2778"/>
                <a:gd name="T71" fmla="*/ 1452 h 1902"/>
                <a:gd name="T72" fmla="*/ 1824 w 2778"/>
                <a:gd name="T73" fmla="*/ 1386 h 1902"/>
                <a:gd name="T74" fmla="*/ 1962 w 2778"/>
                <a:gd name="T75" fmla="*/ 1272 h 1902"/>
                <a:gd name="T76" fmla="*/ 2076 w 2778"/>
                <a:gd name="T77" fmla="*/ 1200 h 1902"/>
                <a:gd name="T78" fmla="*/ 2232 w 2778"/>
                <a:gd name="T79" fmla="*/ 1062 h 1902"/>
                <a:gd name="T80" fmla="*/ 2448 w 2778"/>
                <a:gd name="T81" fmla="*/ 1038 h 1902"/>
                <a:gd name="T82" fmla="*/ 2592 w 2778"/>
                <a:gd name="T83" fmla="*/ 1038 h 1902"/>
                <a:gd name="T84" fmla="*/ 2682 w 2778"/>
                <a:gd name="T85" fmla="*/ 912 h 1902"/>
                <a:gd name="T86" fmla="*/ 2688 w 2778"/>
                <a:gd name="T87" fmla="*/ 804 h 1902"/>
                <a:gd name="T88" fmla="*/ 2664 w 2778"/>
                <a:gd name="T89" fmla="*/ 612 h 1902"/>
                <a:gd name="T90" fmla="*/ 2634 w 2778"/>
                <a:gd name="T91" fmla="*/ 498 h 1902"/>
                <a:gd name="T92" fmla="*/ 2724 w 2778"/>
                <a:gd name="T93" fmla="*/ 426 h 1902"/>
                <a:gd name="T94" fmla="*/ 2778 w 2778"/>
                <a:gd name="T95" fmla="*/ 300 h 1902"/>
                <a:gd name="T96" fmla="*/ 2658 w 2778"/>
                <a:gd name="T97" fmla="*/ 309 h 1902"/>
                <a:gd name="T98" fmla="*/ 2655 w 2778"/>
                <a:gd name="T99" fmla="*/ 125 h 1902"/>
                <a:gd name="T100" fmla="*/ 2508 w 2778"/>
                <a:gd name="T101" fmla="*/ 36 h 1902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2778"/>
                <a:gd name="T154" fmla="*/ 0 h 1902"/>
                <a:gd name="T155" fmla="*/ 2778 w 2778"/>
                <a:gd name="T156" fmla="*/ 1902 h 1902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2778" h="1902">
                  <a:moveTo>
                    <a:pt x="2508" y="36"/>
                  </a:moveTo>
                  <a:lnTo>
                    <a:pt x="2358" y="0"/>
                  </a:lnTo>
                  <a:lnTo>
                    <a:pt x="2178" y="156"/>
                  </a:lnTo>
                  <a:lnTo>
                    <a:pt x="1914" y="390"/>
                  </a:lnTo>
                  <a:lnTo>
                    <a:pt x="1770" y="450"/>
                  </a:lnTo>
                  <a:lnTo>
                    <a:pt x="1626" y="594"/>
                  </a:lnTo>
                  <a:lnTo>
                    <a:pt x="1410" y="696"/>
                  </a:lnTo>
                  <a:lnTo>
                    <a:pt x="1284" y="774"/>
                  </a:lnTo>
                  <a:lnTo>
                    <a:pt x="1278" y="1026"/>
                  </a:lnTo>
                  <a:lnTo>
                    <a:pt x="1242" y="1134"/>
                  </a:lnTo>
                  <a:lnTo>
                    <a:pt x="1134" y="1200"/>
                  </a:lnTo>
                  <a:lnTo>
                    <a:pt x="942" y="1200"/>
                  </a:lnTo>
                  <a:lnTo>
                    <a:pt x="762" y="1164"/>
                  </a:lnTo>
                  <a:lnTo>
                    <a:pt x="630" y="1062"/>
                  </a:lnTo>
                  <a:lnTo>
                    <a:pt x="492" y="1128"/>
                  </a:lnTo>
                  <a:lnTo>
                    <a:pt x="312" y="1242"/>
                  </a:lnTo>
                  <a:lnTo>
                    <a:pt x="168" y="1362"/>
                  </a:lnTo>
                  <a:lnTo>
                    <a:pt x="6" y="1416"/>
                  </a:lnTo>
                  <a:lnTo>
                    <a:pt x="0" y="1566"/>
                  </a:lnTo>
                  <a:lnTo>
                    <a:pt x="24" y="1686"/>
                  </a:lnTo>
                  <a:lnTo>
                    <a:pt x="150" y="1782"/>
                  </a:lnTo>
                  <a:lnTo>
                    <a:pt x="204" y="1902"/>
                  </a:lnTo>
                  <a:lnTo>
                    <a:pt x="432" y="1872"/>
                  </a:lnTo>
                  <a:lnTo>
                    <a:pt x="486" y="1764"/>
                  </a:lnTo>
                  <a:lnTo>
                    <a:pt x="510" y="1632"/>
                  </a:lnTo>
                  <a:lnTo>
                    <a:pt x="558" y="1530"/>
                  </a:lnTo>
                  <a:lnTo>
                    <a:pt x="738" y="1458"/>
                  </a:lnTo>
                  <a:lnTo>
                    <a:pt x="960" y="1416"/>
                  </a:lnTo>
                  <a:lnTo>
                    <a:pt x="1068" y="1512"/>
                  </a:lnTo>
                  <a:lnTo>
                    <a:pt x="1134" y="1620"/>
                  </a:lnTo>
                  <a:lnTo>
                    <a:pt x="1284" y="1632"/>
                  </a:lnTo>
                  <a:lnTo>
                    <a:pt x="1410" y="1566"/>
                  </a:lnTo>
                  <a:lnTo>
                    <a:pt x="1428" y="1452"/>
                  </a:lnTo>
                  <a:lnTo>
                    <a:pt x="1464" y="1362"/>
                  </a:lnTo>
                  <a:lnTo>
                    <a:pt x="1572" y="1368"/>
                  </a:lnTo>
                  <a:lnTo>
                    <a:pt x="1674" y="1452"/>
                  </a:lnTo>
                  <a:lnTo>
                    <a:pt x="1824" y="1386"/>
                  </a:lnTo>
                  <a:lnTo>
                    <a:pt x="1962" y="1272"/>
                  </a:lnTo>
                  <a:lnTo>
                    <a:pt x="2076" y="1200"/>
                  </a:lnTo>
                  <a:lnTo>
                    <a:pt x="2232" y="1062"/>
                  </a:lnTo>
                  <a:lnTo>
                    <a:pt x="2448" y="1038"/>
                  </a:lnTo>
                  <a:lnTo>
                    <a:pt x="2592" y="1038"/>
                  </a:lnTo>
                  <a:lnTo>
                    <a:pt x="2682" y="912"/>
                  </a:lnTo>
                  <a:lnTo>
                    <a:pt x="2688" y="804"/>
                  </a:lnTo>
                  <a:lnTo>
                    <a:pt x="2664" y="612"/>
                  </a:lnTo>
                  <a:lnTo>
                    <a:pt x="2634" y="498"/>
                  </a:lnTo>
                  <a:lnTo>
                    <a:pt x="2724" y="426"/>
                  </a:lnTo>
                  <a:lnTo>
                    <a:pt x="2778" y="300"/>
                  </a:lnTo>
                  <a:lnTo>
                    <a:pt x="2658" y="309"/>
                  </a:lnTo>
                  <a:lnTo>
                    <a:pt x="2655" y="125"/>
                  </a:lnTo>
                  <a:lnTo>
                    <a:pt x="2508" y="36"/>
                  </a:lnTo>
                  <a:close/>
                </a:path>
              </a:pathLst>
            </a:custGeom>
            <a:solidFill>
              <a:srgbClr val="FF5D5D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>
              <a:defPPr>
                <a:defRPr lang="ko-KR"/>
              </a:defPPr>
              <a:lvl1pPr algn="ctr" rtl="0" fontAlgn="base" latinLnBrk="1">
                <a:spcBef>
                  <a:spcPct val="50000"/>
                </a:spcBef>
                <a:spcAft>
                  <a:spcPct val="0"/>
                </a:spcAft>
                <a:defRPr kumimoji="1" sz="1200" b="1" kern="1200">
                  <a:solidFill>
                    <a:schemeClr val="tx1"/>
                  </a:solidFill>
                  <a:latin typeface="Arial" pitchFamily="34" charset="0"/>
                  <a:ea typeface="돋움" pitchFamily="50" charset="-127"/>
                  <a:cs typeface="+mn-cs"/>
                </a:defRPr>
              </a:lvl1pPr>
              <a:lvl2pPr marL="457200" algn="ctr" rtl="0" fontAlgn="base" latinLnBrk="1">
                <a:spcBef>
                  <a:spcPct val="50000"/>
                </a:spcBef>
                <a:spcAft>
                  <a:spcPct val="0"/>
                </a:spcAft>
                <a:defRPr kumimoji="1" sz="1200" b="1" kern="1200">
                  <a:solidFill>
                    <a:schemeClr val="tx1"/>
                  </a:solidFill>
                  <a:latin typeface="Arial" pitchFamily="34" charset="0"/>
                  <a:ea typeface="돋움" pitchFamily="50" charset="-127"/>
                  <a:cs typeface="+mn-cs"/>
                </a:defRPr>
              </a:lvl2pPr>
              <a:lvl3pPr marL="914400" algn="ctr" rtl="0" fontAlgn="base" latinLnBrk="1">
                <a:spcBef>
                  <a:spcPct val="50000"/>
                </a:spcBef>
                <a:spcAft>
                  <a:spcPct val="0"/>
                </a:spcAft>
                <a:defRPr kumimoji="1" sz="1200" b="1" kern="1200">
                  <a:solidFill>
                    <a:schemeClr val="tx1"/>
                  </a:solidFill>
                  <a:latin typeface="Arial" pitchFamily="34" charset="0"/>
                  <a:ea typeface="돋움" pitchFamily="50" charset="-127"/>
                  <a:cs typeface="+mn-cs"/>
                </a:defRPr>
              </a:lvl3pPr>
              <a:lvl4pPr marL="1371600" algn="ctr" rtl="0" fontAlgn="base" latinLnBrk="1">
                <a:spcBef>
                  <a:spcPct val="50000"/>
                </a:spcBef>
                <a:spcAft>
                  <a:spcPct val="0"/>
                </a:spcAft>
                <a:defRPr kumimoji="1" sz="1200" b="1" kern="1200">
                  <a:solidFill>
                    <a:schemeClr val="tx1"/>
                  </a:solidFill>
                  <a:latin typeface="Arial" pitchFamily="34" charset="0"/>
                  <a:ea typeface="돋움" pitchFamily="50" charset="-127"/>
                  <a:cs typeface="+mn-cs"/>
                </a:defRPr>
              </a:lvl4pPr>
              <a:lvl5pPr marL="1828800" algn="ctr" rtl="0" fontAlgn="base" latinLnBrk="1">
                <a:spcBef>
                  <a:spcPct val="50000"/>
                </a:spcBef>
                <a:spcAft>
                  <a:spcPct val="0"/>
                </a:spcAft>
                <a:defRPr kumimoji="1" sz="1200" b="1" kern="1200">
                  <a:solidFill>
                    <a:schemeClr val="tx1"/>
                  </a:solidFill>
                  <a:latin typeface="Arial" pitchFamily="34" charset="0"/>
                  <a:ea typeface="돋움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b="1" kern="1200">
                  <a:solidFill>
                    <a:schemeClr val="tx1"/>
                  </a:solidFill>
                  <a:latin typeface="Arial" pitchFamily="34" charset="0"/>
                  <a:ea typeface="돋움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b="1" kern="1200">
                  <a:solidFill>
                    <a:schemeClr val="tx1"/>
                  </a:solidFill>
                  <a:latin typeface="Arial" pitchFamily="34" charset="0"/>
                  <a:ea typeface="돋움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b="1" kern="1200">
                  <a:solidFill>
                    <a:schemeClr val="tx1"/>
                  </a:solidFill>
                  <a:latin typeface="Arial" pitchFamily="34" charset="0"/>
                  <a:ea typeface="돋움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b="1" kern="1200">
                  <a:solidFill>
                    <a:schemeClr val="tx1"/>
                  </a:solidFill>
                  <a:latin typeface="Arial" pitchFamily="34" charset="0"/>
                  <a:ea typeface="돋움" pitchFamily="50" charset="-127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57" name="Freeform 1313"/>
            <p:cNvSpPr>
              <a:spLocks noChangeAspect="1"/>
            </p:cNvSpPr>
            <p:nvPr/>
          </p:nvSpPr>
          <p:spPr bwMode="auto">
            <a:xfrm>
              <a:off x="4895752" y="3597445"/>
              <a:ext cx="1452682" cy="1421982"/>
            </a:xfrm>
            <a:custGeom>
              <a:avLst/>
              <a:gdLst>
                <a:gd name="T0" fmla="*/ 759 w 5569"/>
                <a:gd name="T1" fmla="*/ 204 h 5028"/>
                <a:gd name="T2" fmla="*/ 351 w 5569"/>
                <a:gd name="T3" fmla="*/ 354 h 5028"/>
                <a:gd name="T4" fmla="*/ 201 w 5569"/>
                <a:gd name="T5" fmla="*/ 798 h 5028"/>
                <a:gd name="T6" fmla="*/ 75 w 5569"/>
                <a:gd name="T7" fmla="*/ 1164 h 5028"/>
                <a:gd name="T8" fmla="*/ 311 w 5569"/>
                <a:gd name="T9" fmla="*/ 2025 h 5028"/>
                <a:gd name="T10" fmla="*/ 165 w 5569"/>
                <a:gd name="T11" fmla="*/ 2244 h 5028"/>
                <a:gd name="T12" fmla="*/ 6 w 5569"/>
                <a:gd name="T13" fmla="*/ 2495 h 5028"/>
                <a:gd name="T14" fmla="*/ 222 w 5569"/>
                <a:gd name="T15" fmla="*/ 2888 h 5028"/>
                <a:gd name="T16" fmla="*/ 675 w 5569"/>
                <a:gd name="T17" fmla="*/ 3522 h 5028"/>
                <a:gd name="T18" fmla="*/ 745 w 5569"/>
                <a:gd name="T19" fmla="*/ 4095 h 5028"/>
                <a:gd name="T20" fmla="*/ 963 w 5569"/>
                <a:gd name="T21" fmla="*/ 4578 h 5028"/>
                <a:gd name="T22" fmla="*/ 939 w 5569"/>
                <a:gd name="T23" fmla="*/ 4923 h 5028"/>
                <a:gd name="T24" fmla="*/ 1287 w 5569"/>
                <a:gd name="T25" fmla="*/ 4800 h 5028"/>
                <a:gd name="T26" fmla="*/ 1587 w 5569"/>
                <a:gd name="T27" fmla="*/ 4962 h 5028"/>
                <a:gd name="T28" fmla="*/ 1737 w 5569"/>
                <a:gd name="T29" fmla="*/ 4872 h 5028"/>
                <a:gd name="T30" fmla="*/ 1893 w 5569"/>
                <a:gd name="T31" fmla="*/ 4494 h 5028"/>
                <a:gd name="T32" fmla="*/ 2313 w 5569"/>
                <a:gd name="T33" fmla="*/ 4506 h 5028"/>
                <a:gd name="T34" fmla="*/ 2619 w 5569"/>
                <a:gd name="T35" fmla="*/ 4386 h 5028"/>
                <a:gd name="T36" fmla="*/ 2739 w 5569"/>
                <a:gd name="T37" fmla="*/ 4710 h 5028"/>
                <a:gd name="T38" fmla="*/ 3010 w 5569"/>
                <a:gd name="T39" fmla="*/ 4872 h 5028"/>
                <a:gd name="T40" fmla="*/ 3316 w 5569"/>
                <a:gd name="T41" fmla="*/ 4962 h 5028"/>
                <a:gd name="T42" fmla="*/ 3730 w 5569"/>
                <a:gd name="T43" fmla="*/ 4944 h 5028"/>
                <a:gd name="T44" fmla="*/ 3982 w 5569"/>
                <a:gd name="T45" fmla="*/ 4494 h 5028"/>
                <a:gd name="T46" fmla="*/ 4000 w 5569"/>
                <a:gd name="T47" fmla="*/ 3936 h 5028"/>
                <a:gd name="T48" fmla="*/ 4096 w 5569"/>
                <a:gd name="T49" fmla="*/ 3558 h 5028"/>
                <a:gd name="T50" fmla="*/ 3586 w 5569"/>
                <a:gd name="T51" fmla="*/ 3575 h 5028"/>
                <a:gd name="T52" fmla="*/ 3462 w 5569"/>
                <a:gd name="T53" fmla="*/ 3917 h 5028"/>
                <a:gd name="T54" fmla="*/ 3052 w 5569"/>
                <a:gd name="T55" fmla="*/ 3732 h 5028"/>
                <a:gd name="T56" fmla="*/ 3196 w 5569"/>
                <a:gd name="T57" fmla="*/ 3408 h 5028"/>
                <a:gd name="T58" fmla="*/ 3655 w 5569"/>
                <a:gd name="T59" fmla="*/ 3108 h 5028"/>
                <a:gd name="T60" fmla="*/ 4160 w 5569"/>
                <a:gd name="T61" fmla="*/ 3246 h 5028"/>
                <a:gd name="T62" fmla="*/ 4312 w 5569"/>
                <a:gd name="T63" fmla="*/ 2820 h 5028"/>
                <a:gd name="T64" fmla="*/ 4651 w 5569"/>
                <a:gd name="T65" fmla="*/ 2643 h 5028"/>
                <a:gd name="T66" fmla="*/ 5173 w 5569"/>
                <a:gd name="T67" fmla="*/ 2229 h 5028"/>
                <a:gd name="T68" fmla="*/ 5569 w 5569"/>
                <a:gd name="T69" fmla="*/ 2102 h 5028"/>
                <a:gd name="T70" fmla="*/ 5207 w 5569"/>
                <a:gd name="T71" fmla="*/ 1739 h 5028"/>
                <a:gd name="T72" fmla="*/ 4902 w 5569"/>
                <a:gd name="T73" fmla="*/ 1544 h 5028"/>
                <a:gd name="T74" fmla="*/ 4838 w 5569"/>
                <a:gd name="T75" fmla="*/ 1269 h 5028"/>
                <a:gd name="T76" fmla="*/ 4812 w 5569"/>
                <a:gd name="T77" fmla="*/ 1020 h 5028"/>
                <a:gd name="T78" fmla="*/ 4507 w 5569"/>
                <a:gd name="T79" fmla="*/ 1113 h 5028"/>
                <a:gd name="T80" fmla="*/ 4182 w 5569"/>
                <a:gd name="T81" fmla="*/ 1416 h 5028"/>
                <a:gd name="T82" fmla="*/ 3688 w 5569"/>
                <a:gd name="T83" fmla="*/ 1271 h 5028"/>
                <a:gd name="T84" fmla="*/ 3378 w 5569"/>
                <a:gd name="T85" fmla="*/ 1059 h 5028"/>
                <a:gd name="T86" fmla="*/ 2661 w 5569"/>
                <a:gd name="T87" fmla="*/ 1080 h 5028"/>
                <a:gd name="T88" fmla="*/ 2136 w 5569"/>
                <a:gd name="T89" fmla="*/ 1035 h 5028"/>
                <a:gd name="T90" fmla="*/ 2100 w 5569"/>
                <a:gd name="T91" fmla="*/ 528 h 5028"/>
                <a:gd name="T92" fmla="*/ 1509 w 5569"/>
                <a:gd name="T93" fmla="*/ 198 h 5028"/>
                <a:gd name="T94" fmla="*/ 1002 w 5569"/>
                <a:gd name="T95" fmla="*/ 0 h 5028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5569"/>
                <a:gd name="T145" fmla="*/ 0 h 5028"/>
                <a:gd name="T146" fmla="*/ 5569 w 5569"/>
                <a:gd name="T147" fmla="*/ 5028 h 5028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5569" h="5028">
                  <a:moveTo>
                    <a:pt x="1002" y="0"/>
                  </a:moveTo>
                  <a:lnTo>
                    <a:pt x="819" y="78"/>
                  </a:lnTo>
                  <a:lnTo>
                    <a:pt x="759" y="204"/>
                  </a:lnTo>
                  <a:lnTo>
                    <a:pt x="654" y="293"/>
                  </a:lnTo>
                  <a:lnTo>
                    <a:pt x="513" y="312"/>
                  </a:lnTo>
                  <a:lnTo>
                    <a:pt x="351" y="354"/>
                  </a:lnTo>
                  <a:lnTo>
                    <a:pt x="257" y="455"/>
                  </a:lnTo>
                  <a:lnTo>
                    <a:pt x="291" y="636"/>
                  </a:lnTo>
                  <a:lnTo>
                    <a:pt x="201" y="798"/>
                  </a:lnTo>
                  <a:lnTo>
                    <a:pt x="201" y="996"/>
                  </a:lnTo>
                  <a:lnTo>
                    <a:pt x="183" y="1128"/>
                  </a:lnTo>
                  <a:lnTo>
                    <a:pt x="75" y="1164"/>
                  </a:lnTo>
                  <a:lnTo>
                    <a:pt x="165" y="1668"/>
                  </a:lnTo>
                  <a:lnTo>
                    <a:pt x="294" y="1827"/>
                  </a:lnTo>
                  <a:lnTo>
                    <a:pt x="311" y="2025"/>
                  </a:lnTo>
                  <a:lnTo>
                    <a:pt x="209" y="2043"/>
                  </a:lnTo>
                  <a:lnTo>
                    <a:pt x="140" y="2117"/>
                  </a:lnTo>
                  <a:lnTo>
                    <a:pt x="165" y="2244"/>
                  </a:lnTo>
                  <a:lnTo>
                    <a:pt x="95" y="2322"/>
                  </a:lnTo>
                  <a:lnTo>
                    <a:pt x="0" y="2378"/>
                  </a:lnTo>
                  <a:lnTo>
                    <a:pt x="6" y="2495"/>
                  </a:lnTo>
                  <a:lnTo>
                    <a:pt x="171" y="2532"/>
                  </a:lnTo>
                  <a:lnTo>
                    <a:pt x="237" y="2684"/>
                  </a:lnTo>
                  <a:lnTo>
                    <a:pt x="222" y="2888"/>
                  </a:lnTo>
                  <a:lnTo>
                    <a:pt x="276" y="3065"/>
                  </a:lnTo>
                  <a:lnTo>
                    <a:pt x="441" y="3282"/>
                  </a:lnTo>
                  <a:lnTo>
                    <a:pt x="675" y="3522"/>
                  </a:lnTo>
                  <a:lnTo>
                    <a:pt x="765" y="3756"/>
                  </a:lnTo>
                  <a:lnTo>
                    <a:pt x="811" y="3935"/>
                  </a:lnTo>
                  <a:lnTo>
                    <a:pt x="745" y="4095"/>
                  </a:lnTo>
                  <a:lnTo>
                    <a:pt x="909" y="4308"/>
                  </a:lnTo>
                  <a:lnTo>
                    <a:pt x="867" y="4452"/>
                  </a:lnTo>
                  <a:lnTo>
                    <a:pt x="963" y="4578"/>
                  </a:lnTo>
                  <a:lnTo>
                    <a:pt x="867" y="4686"/>
                  </a:lnTo>
                  <a:lnTo>
                    <a:pt x="918" y="4775"/>
                  </a:lnTo>
                  <a:lnTo>
                    <a:pt x="939" y="4923"/>
                  </a:lnTo>
                  <a:lnTo>
                    <a:pt x="1035" y="4938"/>
                  </a:lnTo>
                  <a:lnTo>
                    <a:pt x="1107" y="4794"/>
                  </a:lnTo>
                  <a:lnTo>
                    <a:pt x="1287" y="4800"/>
                  </a:lnTo>
                  <a:lnTo>
                    <a:pt x="1353" y="4854"/>
                  </a:lnTo>
                  <a:lnTo>
                    <a:pt x="1413" y="4944"/>
                  </a:lnTo>
                  <a:lnTo>
                    <a:pt x="1587" y="4962"/>
                  </a:lnTo>
                  <a:lnTo>
                    <a:pt x="1641" y="5028"/>
                  </a:lnTo>
                  <a:lnTo>
                    <a:pt x="1749" y="4980"/>
                  </a:lnTo>
                  <a:lnTo>
                    <a:pt x="1737" y="4872"/>
                  </a:lnTo>
                  <a:lnTo>
                    <a:pt x="1731" y="4692"/>
                  </a:lnTo>
                  <a:lnTo>
                    <a:pt x="1773" y="4578"/>
                  </a:lnTo>
                  <a:lnTo>
                    <a:pt x="1893" y="4494"/>
                  </a:lnTo>
                  <a:lnTo>
                    <a:pt x="2025" y="4506"/>
                  </a:lnTo>
                  <a:lnTo>
                    <a:pt x="2199" y="4494"/>
                  </a:lnTo>
                  <a:lnTo>
                    <a:pt x="2313" y="4506"/>
                  </a:lnTo>
                  <a:lnTo>
                    <a:pt x="2439" y="4452"/>
                  </a:lnTo>
                  <a:lnTo>
                    <a:pt x="2523" y="4386"/>
                  </a:lnTo>
                  <a:lnTo>
                    <a:pt x="2619" y="4386"/>
                  </a:lnTo>
                  <a:lnTo>
                    <a:pt x="2655" y="4470"/>
                  </a:lnTo>
                  <a:lnTo>
                    <a:pt x="2649" y="4584"/>
                  </a:lnTo>
                  <a:lnTo>
                    <a:pt x="2739" y="4710"/>
                  </a:lnTo>
                  <a:lnTo>
                    <a:pt x="2848" y="4794"/>
                  </a:lnTo>
                  <a:lnTo>
                    <a:pt x="2962" y="4776"/>
                  </a:lnTo>
                  <a:lnTo>
                    <a:pt x="3010" y="4872"/>
                  </a:lnTo>
                  <a:lnTo>
                    <a:pt x="3106" y="4926"/>
                  </a:lnTo>
                  <a:lnTo>
                    <a:pt x="3250" y="4908"/>
                  </a:lnTo>
                  <a:lnTo>
                    <a:pt x="3316" y="4962"/>
                  </a:lnTo>
                  <a:lnTo>
                    <a:pt x="3442" y="5010"/>
                  </a:lnTo>
                  <a:lnTo>
                    <a:pt x="3586" y="5010"/>
                  </a:lnTo>
                  <a:lnTo>
                    <a:pt x="3730" y="4944"/>
                  </a:lnTo>
                  <a:lnTo>
                    <a:pt x="3838" y="4812"/>
                  </a:lnTo>
                  <a:lnTo>
                    <a:pt x="3898" y="4674"/>
                  </a:lnTo>
                  <a:lnTo>
                    <a:pt x="3982" y="4494"/>
                  </a:lnTo>
                  <a:lnTo>
                    <a:pt x="4108" y="4326"/>
                  </a:lnTo>
                  <a:lnTo>
                    <a:pt x="3982" y="4080"/>
                  </a:lnTo>
                  <a:lnTo>
                    <a:pt x="4000" y="3936"/>
                  </a:lnTo>
                  <a:lnTo>
                    <a:pt x="4114" y="3768"/>
                  </a:lnTo>
                  <a:lnTo>
                    <a:pt x="4159" y="3663"/>
                  </a:lnTo>
                  <a:lnTo>
                    <a:pt x="4096" y="3558"/>
                  </a:lnTo>
                  <a:lnTo>
                    <a:pt x="3988" y="3462"/>
                  </a:lnTo>
                  <a:lnTo>
                    <a:pt x="3772" y="3503"/>
                  </a:lnTo>
                  <a:lnTo>
                    <a:pt x="3586" y="3575"/>
                  </a:lnTo>
                  <a:lnTo>
                    <a:pt x="3538" y="3681"/>
                  </a:lnTo>
                  <a:lnTo>
                    <a:pt x="3512" y="3813"/>
                  </a:lnTo>
                  <a:lnTo>
                    <a:pt x="3462" y="3917"/>
                  </a:lnTo>
                  <a:lnTo>
                    <a:pt x="3232" y="3947"/>
                  </a:lnTo>
                  <a:lnTo>
                    <a:pt x="3174" y="3824"/>
                  </a:lnTo>
                  <a:lnTo>
                    <a:pt x="3052" y="3732"/>
                  </a:lnTo>
                  <a:lnTo>
                    <a:pt x="3027" y="3614"/>
                  </a:lnTo>
                  <a:lnTo>
                    <a:pt x="3034" y="3462"/>
                  </a:lnTo>
                  <a:lnTo>
                    <a:pt x="3196" y="3408"/>
                  </a:lnTo>
                  <a:lnTo>
                    <a:pt x="3334" y="3291"/>
                  </a:lnTo>
                  <a:lnTo>
                    <a:pt x="3499" y="3186"/>
                  </a:lnTo>
                  <a:lnTo>
                    <a:pt x="3655" y="3108"/>
                  </a:lnTo>
                  <a:lnTo>
                    <a:pt x="3793" y="3210"/>
                  </a:lnTo>
                  <a:lnTo>
                    <a:pt x="3971" y="3246"/>
                  </a:lnTo>
                  <a:lnTo>
                    <a:pt x="4160" y="3246"/>
                  </a:lnTo>
                  <a:lnTo>
                    <a:pt x="4273" y="3177"/>
                  </a:lnTo>
                  <a:lnTo>
                    <a:pt x="4306" y="3068"/>
                  </a:lnTo>
                  <a:lnTo>
                    <a:pt x="4312" y="2820"/>
                  </a:lnTo>
                  <a:lnTo>
                    <a:pt x="4438" y="2741"/>
                  </a:lnTo>
                  <a:lnTo>
                    <a:pt x="4475" y="2723"/>
                  </a:lnTo>
                  <a:lnTo>
                    <a:pt x="4651" y="2643"/>
                  </a:lnTo>
                  <a:lnTo>
                    <a:pt x="4799" y="2495"/>
                  </a:lnTo>
                  <a:lnTo>
                    <a:pt x="4943" y="2435"/>
                  </a:lnTo>
                  <a:lnTo>
                    <a:pt x="5173" y="2229"/>
                  </a:lnTo>
                  <a:lnTo>
                    <a:pt x="5386" y="2046"/>
                  </a:lnTo>
                  <a:lnTo>
                    <a:pt x="5536" y="2081"/>
                  </a:lnTo>
                  <a:lnTo>
                    <a:pt x="5569" y="2102"/>
                  </a:lnTo>
                  <a:lnTo>
                    <a:pt x="5560" y="1845"/>
                  </a:lnTo>
                  <a:lnTo>
                    <a:pt x="5302" y="1847"/>
                  </a:lnTo>
                  <a:lnTo>
                    <a:pt x="5207" y="1739"/>
                  </a:lnTo>
                  <a:lnTo>
                    <a:pt x="4993" y="1700"/>
                  </a:lnTo>
                  <a:lnTo>
                    <a:pt x="4979" y="1607"/>
                  </a:lnTo>
                  <a:lnTo>
                    <a:pt x="4902" y="1544"/>
                  </a:lnTo>
                  <a:lnTo>
                    <a:pt x="4754" y="1536"/>
                  </a:lnTo>
                  <a:lnTo>
                    <a:pt x="4757" y="1346"/>
                  </a:lnTo>
                  <a:lnTo>
                    <a:pt x="4838" y="1269"/>
                  </a:lnTo>
                  <a:lnTo>
                    <a:pt x="4960" y="1194"/>
                  </a:lnTo>
                  <a:lnTo>
                    <a:pt x="4909" y="1059"/>
                  </a:lnTo>
                  <a:lnTo>
                    <a:pt x="4812" y="1020"/>
                  </a:lnTo>
                  <a:lnTo>
                    <a:pt x="4666" y="996"/>
                  </a:lnTo>
                  <a:lnTo>
                    <a:pt x="4558" y="1043"/>
                  </a:lnTo>
                  <a:lnTo>
                    <a:pt x="4507" y="1113"/>
                  </a:lnTo>
                  <a:lnTo>
                    <a:pt x="4410" y="1287"/>
                  </a:lnTo>
                  <a:lnTo>
                    <a:pt x="4294" y="1328"/>
                  </a:lnTo>
                  <a:lnTo>
                    <a:pt x="4182" y="1416"/>
                  </a:lnTo>
                  <a:lnTo>
                    <a:pt x="4083" y="1416"/>
                  </a:lnTo>
                  <a:lnTo>
                    <a:pt x="3874" y="1281"/>
                  </a:lnTo>
                  <a:lnTo>
                    <a:pt x="3688" y="1271"/>
                  </a:lnTo>
                  <a:lnTo>
                    <a:pt x="3522" y="1271"/>
                  </a:lnTo>
                  <a:lnTo>
                    <a:pt x="3442" y="1185"/>
                  </a:lnTo>
                  <a:lnTo>
                    <a:pt x="3378" y="1059"/>
                  </a:lnTo>
                  <a:lnTo>
                    <a:pt x="3250" y="1004"/>
                  </a:lnTo>
                  <a:lnTo>
                    <a:pt x="2939" y="996"/>
                  </a:lnTo>
                  <a:lnTo>
                    <a:pt x="2661" y="1080"/>
                  </a:lnTo>
                  <a:lnTo>
                    <a:pt x="2460" y="1071"/>
                  </a:lnTo>
                  <a:lnTo>
                    <a:pt x="2246" y="1073"/>
                  </a:lnTo>
                  <a:lnTo>
                    <a:pt x="2136" y="1035"/>
                  </a:lnTo>
                  <a:lnTo>
                    <a:pt x="2091" y="942"/>
                  </a:lnTo>
                  <a:lnTo>
                    <a:pt x="2115" y="696"/>
                  </a:lnTo>
                  <a:lnTo>
                    <a:pt x="2100" y="528"/>
                  </a:lnTo>
                  <a:lnTo>
                    <a:pt x="1833" y="366"/>
                  </a:lnTo>
                  <a:lnTo>
                    <a:pt x="1722" y="243"/>
                  </a:lnTo>
                  <a:lnTo>
                    <a:pt x="1509" y="198"/>
                  </a:lnTo>
                  <a:lnTo>
                    <a:pt x="1299" y="132"/>
                  </a:lnTo>
                  <a:lnTo>
                    <a:pt x="1173" y="45"/>
                  </a:lnTo>
                  <a:lnTo>
                    <a:pt x="1002" y="0"/>
                  </a:lnTo>
                  <a:close/>
                </a:path>
              </a:pathLst>
            </a:custGeom>
            <a:solidFill>
              <a:srgbClr val="FF5D5D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>
              <a:defPPr>
                <a:defRPr lang="ko-KR"/>
              </a:defPPr>
              <a:lvl1pPr algn="ctr" rtl="0" fontAlgn="base" latinLnBrk="1">
                <a:spcBef>
                  <a:spcPct val="50000"/>
                </a:spcBef>
                <a:spcAft>
                  <a:spcPct val="0"/>
                </a:spcAft>
                <a:defRPr kumimoji="1" sz="1200" b="1" kern="1200">
                  <a:solidFill>
                    <a:schemeClr val="tx1"/>
                  </a:solidFill>
                  <a:latin typeface="Arial" pitchFamily="34" charset="0"/>
                  <a:ea typeface="돋움" pitchFamily="50" charset="-127"/>
                  <a:cs typeface="+mn-cs"/>
                </a:defRPr>
              </a:lvl1pPr>
              <a:lvl2pPr marL="457200" algn="ctr" rtl="0" fontAlgn="base" latinLnBrk="1">
                <a:spcBef>
                  <a:spcPct val="50000"/>
                </a:spcBef>
                <a:spcAft>
                  <a:spcPct val="0"/>
                </a:spcAft>
                <a:defRPr kumimoji="1" sz="1200" b="1" kern="1200">
                  <a:solidFill>
                    <a:schemeClr val="tx1"/>
                  </a:solidFill>
                  <a:latin typeface="Arial" pitchFamily="34" charset="0"/>
                  <a:ea typeface="돋움" pitchFamily="50" charset="-127"/>
                  <a:cs typeface="+mn-cs"/>
                </a:defRPr>
              </a:lvl2pPr>
              <a:lvl3pPr marL="914400" algn="ctr" rtl="0" fontAlgn="base" latinLnBrk="1">
                <a:spcBef>
                  <a:spcPct val="50000"/>
                </a:spcBef>
                <a:spcAft>
                  <a:spcPct val="0"/>
                </a:spcAft>
                <a:defRPr kumimoji="1" sz="1200" b="1" kern="1200">
                  <a:solidFill>
                    <a:schemeClr val="tx1"/>
                  </a:solidFill>
                  <a:latin typeface="Arial" pitchFamily="34" charset="0"/>
                  <a:ea typeface="돋움" pitchFamily="50" charset="-127"/>
                  <a:cs typeface="+mn-cs"/>
                </a:defRPr>
              </a:lvl3pPr>
              <a:lvl4pPr marL="1371600" algn="ctr" rtl="0" fontAlgn="base" latinLnBrk="1">
                <a:spcBef>
                  <a:spcPct val="50000"/>
                </a:spcBef>
                <a:spcAft>
                  <a:spcPct val="0"/>
                </a:spcAft>
                <a:defRPr kumimoji="1" sz="1200" b="1" kern="1200">
                  <a:solidFill>
                    <a:schemeClr val="tx1"/>
                  </a:solidFill>
                  <a:latin typeface="Arial" pitchFamily="34" charset="0"/>
                  <a:ea typeface="돋움" pitchFamily="50" charset="-127"/>
                  <a:cs typeface="+mn-cs"/>
                </a:defRPr>
              </a:lvl4pPr>
              <a:lvl5pPr marL="1828800" algn="ctr" rtl="0" fontAlgn="base" latinLnBrk="1">
                <a:spcBef>
                  <a:spcPct val="50000"/>
                </a:spcBef>
                <a:spcAft>
                  <a:spcPct val="0"/>
                </a:spcAft>
                <a:defRPr kumimoji="1" sz="1200" b="1" kern="1200">
                  <a:solidFill>
                    <a:schemeClr val="tx1"/>
                  </a:solidFill>
                  <a:latin typeface="Arial" pitchFamily="34" charset="0"/>
                  <a:ea typeface="돋움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b="1" kern="1200">
                  <a:solidFill>
                    <a:schemeClr val="tx1"/>
                  </a:solidFill>
                  <a:latin typeface="Arial" pitchFamily="34" charset="0"/>
                  <a:ea typeface="돋움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b="1" kern="1200">
                  <a:solidFill>
                    <a:schemeClr val="tx1"/>
                  </a:solidFill>
                  <a:latin typeface="Arial" pitchFamily="34" charset="0"/>
                  <a:ea typeface="돋움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b="1" kern="1200">
                  <a:solidFill>
                    <a:schemeClr val="tx1"/>
                  </a:solidFill>
                  <a:latin typeface="Arial" pitchFamily="34" charset="0"/>
                  <a:ea typeface="돋움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b="1" kern="1200">
                  <a:solidFill>
                    <a:schemeClr val="tx1"/>
                  </a:solidFill>
                  <a:latin typeface="Arial" pitchFamily="34" charset="0"/>
                  <a:ea typeface="돋움" pitchFamily="50" charset="-127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58" name="Freeform 1314"/>
            <p:cNvSpPr>
              <a:spLocks noChangeAspect="1"/>
            </p:cNvSpPr>
            <p:nvPr/>
          </p:nvSpPr>
          <p:spPr bwMode="auto">
            <a:xfrm>
              <a:off x="3858867" y="3248737"/>
              <a:ext cx="1320168" cy="1049235"/>
            </a:xfrm>
            <a:custGeom>
              <a:avLst/>
              <a:gdLst>
                <a:gd name="T0" fmla="*/ 889 w 5061"/>
                <a:gd name="T1" fmla="*/ 740 h 3710"/>
                <a:gd name="T2" fmla="*/ 576 w 5061"/>
                <a:gd name="T3" fmla="*/ 754 h 3710"/>
                <a:gd name="T4" fmla="*/ 402 w 5061"/>
                <a:gd name="T5" fmla="*/ 814 h 3710"/>
                <a:gd name="T6" fmla="*/ 510 w 5061"/>
                <a:gd name="T7" fmla="*/ 1030 h 3710"/>
                <a:gd name="T8" fmla="*/ 672 w 5061"/>
                <a:gd name="T9" fmla="*/ 1174 h 3710"/>
                <a:gd name="T10" fmla="*/ 810 w 5061"/>
                <a:gd name="T11" fmla="*/ 1444 h 3710"/>
                <a:gd name="T12" fmla="*/ 792 w 5061"/>
                <a:gd name="T13" fmla="*/ 1714 h 3710"/>
                <a:gd name="T14" fmla="*/ 648 w 5061"/>
                <a:gd name="T15" fmla="*/ 1966 h 3710"/>
                <a:gd name="T16" fmla="*/ 342 w 5061"/>
                <a:gd name="T17" fmla="*/ 2092 h 3710"/>
                <a:gd name="T18" fmla="*/ 216 w 5061"/>
                <a:gd name="T19" fmla="*/ 2272 h 3710"/>
                <a:gd name="T20" fmla="*/ 276 w 5061"/>
                <a:gd name="T21" fmla="*/ 2554 h 3710"/>
                <a:gd name="T22" fmla="*/ 150 w 5061"/>
                <a:gd name="T23" fmla="*/ 2716 h 3710"/>
                <a:gd name="T24" fmla="*/ 0 w 5061"/>
                <a:gd name="T25" fmla="*/ 2896 h 3710"/>
                <a:gd name="T26" fmla="*/ 179 w 5061"/>
                <a:gd name="T27" fmla="*/ 3173 h 3710"/>
                <a:gd name="T28" fmla="*/ 395 w 5061"/>
                <a:gd name="T29" fmla="*/ 3377 h 3710"/>
                <a:gd name="T30" fmla="*/ 593 w 5061"/>
                <a:gd name="T31" fmla="*/ 3602 h 3710"/>
                <a:gd name="T32" fmla="*/ 866 w 5061"/>
                <a:gd name="T33" fmla="*/ 3439 h 3710"/>
                <a:gd name="T34" fmla="*/ 1212 w 5061"/>
                <a:gd name="T35" fmla="*/ 3116 h 3710"/>
                <a:gd name="T36" fmla="*/ 1518 w 5061"/>
                <a:gd name="T37" fmla="*/ 2932 h 3710"/>
                <a:gd name="T38" fmla="*/ 1950 w 5061"/>
                <a:gd name="T39" fmla="*/ 3224 h 3710"/>
                <a:gd name="T40" fmla="*/ 2130 w 5061"/>
                <a:gd name="T41" fmla="*/ 3308 h 3710"/>
                <a:gd name="T42" fmla="*/ 2235 w 5061"/>
                <a:gd name="T43" fmla="*/ 3602 h 3710"/>
                <a:gd name="T44" fmla="*/ 2574 w 5061"/>
                <a:gd name="T45" fmla="*/ 3705 h 3710"/>
                <a:gd name="T46" fmla="*/ 2703 w 5061"/>
                <a:gd name="T47" fmla="*/ 3547 h 3710"/>
                <a:gd name="T48" fmla="*/ 3211 w 5061"/>
                <a:gd name="T49" fmla="*/ 3705 h 3710"/>
                <a:gd name="T50" fmla="*/ 3446 w 5061"/>
                <a:gd name="T51" fmla="*/ 3664 h 3710"/>
                <a:gd name="T52" fmla="*/ 3599 w 5061"/>
                <a:gd name="T53" fmla="*/ 3418 h 3710"/>
                <a:gd name="T54" fmla="*/ 3863 w 5061"/>
                <a:gd name="T55" fmla="*/ 3553 h 3710"/>
                <a:gd name="T56" fmla="*/ 4070 w 5061"/>
                <a:gd name="T57" fmla="*/ 3556 h 3710"/>
                <a:gd name="T58" fmla="*/ 4115 w 5061"/>
                <a:gd name="T59" fmla="*/ 3349 h 3710"/>
                <a:gd name="T60" fmla="*/ 4286 w 5061"/>
                <a:gd name="T61" fmla="*/ 3260 h 3710"/>
                <a:gd name="T62" fmla="*/ 4142 w 5061"/>
                <a:gd name="T63" fmla="*/ 2903 h 3710"/>
                <a:gd name="T64" fmla="*/ 4160 w 5061"/>
                <a:gd name="T65" fmla="*/ 2360 h 3710"/>
                <a:gd name="T66" fmla="*/ 4176 w 5061"/>
                <a:gd name="T67" fmla="*/ 2032 h 3710"/>
                <a:gd name="T68" fmla="*/ 4232 w 5061"/>
                <a:gd name="T69" fmla="*/ 1693 h 3710"/>
                <a:gd name="T70" fmla="*/ 4488 w 5061"/>
                <a:gd name="T71" fmla="*/ 1546 h 3710"/>
                <a:gd name="T72" fmla="*/ 4734 w 5061"/>
                <a:gd name="T73" fmla="*/ 1438 h 3710"/>
                <a:gd name="T74" fmla="*/ 4980 w 5061"/>
                <a:gd name="T75" fmla="*/ 1234 h 3710"/>
                <a:gd name="T76" fmla="*/ 5058 w 5061"/>
                <a:gd name="T77" fmla="*/ 1063 h 3710"/>
                <a:gd name="T78" fmla="*/ 4985 w 5061"/>
                <a:gd name="T79" fmla="*/ 815 h 3710"/>
                <a:gd name="T80" fmla="*/ 4818 w 5061"/>
                <a:gd name="T81" fmla="*/ 703 h 3710"/>
                <a:gd name="T82" fmla="*/ 4454 w 5061"/>
                <a:gd name="T83" fmla="*/ 659 h 3710"/>
                <a:gd name="T84" fmla="*/ 4238 w 5061"/>
                <a:gd name="T85" fmla="*/ 569 h 3710"/>
                <a:gd name="T86" fmla="*/ 3978 w 5061"/>
                <a:gd name="T87" fmla="*/ 882 h 3710"/>
                <a:gd name="T88" fmla="*/ 3730 w 5061"/>
                <a:gd name="T89" fmla="*/ 843 h 3710"/>
                <a:gd name="T90" fmla="*/ 3530 w 5061"/>
                <a:gd name="T91" fmla="*/ 851 h 3710"/>
                <a:gd name="T92" fmla="*/ 3294 w 5061"/>
                <a:gd name="T93" fmla="*/ 567 h 3710"/>
                <a:gd name="T94" fmla="*/ 3193 w 5061"/>
                <a:gd name="T95" fmla="*/ 273 h 3710"/>
                <a:gd name="T96" fmla="*/ 2744 w 5061"/>
                <a:gd name="T97" fmla="*/ 452 h 3710"/>
                <a:gd name="T98" fmla="*/ 2598 w 5061"/>
                <a:gd name="T99" fmla="*/ 488 h 3710"/>
                <a:gd name="T100" fmla="*/ 2521 w 5061"/>
                <a:gd name="T101" fmla="*/ 647 h 3710"/>
                <a:gd name="T102" fmla="*/ 2234 w 5061"/>
                <a:gd name="T103" fmla="*/ 599 h 3710"/>
                <a:gd name="T104" fmla="*/ 2214 w 5061"/>
                <a:gd name="T105" fmla="*/ 218 h 3710"/>
                <a:gd name="T106" fmla="*/ 2001 w 5061"/>
                <a:gd name="T107" fmla="*/ 0 h 3710"/>
                <a:gd name="T108" fmla="*/ 1747 w 5061"/>
                <a:gd name="T109" fmla="*/ 75 h 3710"/>
                <a:gd name="T110" fmla="*/ 1728 w 5061"/>
                <a:gd name="T111" fmla="*/ 375 h 3710"/>
                <a:gd name="T112" fmla="*/ 1533 w 5061"/>
                <a:gd name="T113" fmla="*/ 636 h 3710"/>
                <a:gd name="T114" fmla="*/ 1152 w 5061"/>
                <a:gd name="T115" fmla="*/ 832 h 3710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5061"/>
                <a:gd name="T175" fmla="*/ 0 h 3710"/>
                <a:gd name="T176" fmla="*/ 5061 w 5061"/>
                <a:gd name="T177" fmla="*/ 3710 h 3710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5061" h="3710">
                  <a:moveTo>
                    <a:pt x="1152" y="832"/>
                  </a:moveTo>
                  <a:lnTo>
                    <a:pt x="889" y="740"/>
                  </a:lnTo>
                  <a:lnTo>
                    <a:pt x="744" y="754"/>
                  </a:lnTo>
                  <a:lnTo>
                    <a:pt x="576" y="754"/>
                  </a:lnTo>
                  <a:lnTo>
                    <a:pt x="474" y="754"/>
                  </a:lnTo>
                  <a:lnTo>
                    <a:pt x="402" y="814"/>
                  </a:lnTo>
                  <a:lnTo>
                    <a:pt x="420" y="952"/>
                  </a:lnTo>
                  <a:lnTo>
                    <a:pt x="510" y="1030"/>
                  </a:lnTo>
                  <a:lnTo>
                    <a:pt x="636" y="1084"/>
                  </a:lnTo>
                  <a:lnTo>
                    <a:pt x="672" y="1174"/>
                  </a:lnTo>
                  <a:lnTo>
                    <a:pt x="762" y="1294"/>
                  </a:lnTo>
                  <a:lnTo>
                    <a:pt x="810" y="1444"/>
                  </a:lnTo>
                  <a:lnTo>
                    <a:pt x="834" y="1588"/>
                  </a:lnTo>
                  <a:lnTo>
                    <a:pt x="792" y="1714"/>
                  </a:lnTo>
                  <a:lnTo>
                    <a:pt x="666" y="1816"/>
                  </a:lnTo>
                  <a:lnTo>
                    <a:pt x="648" y="1966"/>
                  </a:lnTo>
                  <a:lnTo>
                    <a:pt x="486" y="2020"/>
                  </a:lnTo>
                  <a:lnTo>
                    <a:pt x="342" y="2092"/>
                  </a:lnTo>
                  <a:lnTo>
                    <a:pt x="258" y="2146"/>
                  </a:lnTo>
                  <a:lnTo>
                    <a:pt x="216" y="2272"/>
                  </a:lnTo>
                  <a:lnTo>
                    <a:pt x="258" y="2416"/>
                  </a:lnTo>
                  <a:lnTo>
                    <a:pt x="276" y="2554"/>
                  </a:lnTo>
                  <a:lnTo>
                    <a:pt x="270" y="2662"/>
                  </a:lnTo>
                  <a:lnTo>
                    <a:pt x="150" y="2716"/>
                  </a:lnTo>
                  <a:lnTo>
                    <a:pt x="36" y="2770"/>
                  </a:lnTo>
                  <a:lnTo>
                    <a:pt x="0" y="2896"/>
                  </a:lnTo>
                  <a:lnTo>
                    <a:pt x="84" y="3112"/>
                  </a:lnTo>
                  <a:lnTo>
                    <a:pt x="179" y="3173"/>
                  </a:lnTo>
                  <a:lnTo>
                    <a:pt x="325" y="3272"/>
                  </a:lnTo>
                  <a:lnTo>
                    <a:pt x="395" y="3377"/>
                  </a:lnTo>
                  <a:lnTo>
                    <a:pt x="397" y="3509"/>
                  </a:lnTo>
                  <a:lnTo>
                    <a:pt x="593" y="3602"/>
                  </a:lnTo>
                  <a:lnTo>
                    <a:pt x="744" y="3566"/>
                  </a:lnTo>
                  <a:lnTo>
                    <a:pt x="866" y="3439"/>
                  </a:lnTo>
                  <a:lnTo>
                    <a:pt x="1194" y="3281"/>
                  </a:lnTo>
                  <a:lnTo>
                    <a:pt x="1212" y="3116"/>
                  </a:lnTo>
                  <a:lnTo>
                    <a:pt x="1231" y="3027"/>
                  </a:lnTo>
                  <a:lnTo>
                    <a:pt x="1518" y="2932"/>
                  </a:lnTo>
                  <a:lnTo>
                    <a:pt x="1839" y="3215"/>
                  </a:lnTo>
                  <a:lnTo>
                    <a:pt x="1950" y="3224"/>
                  </a:lnTo>
                  <a:lnTo>
                    <a:pt x="2058" y="3171"/>
                  </a:lnTo>
                  <a:lnTo>
                    <a:pt x="2130" y="3308"/>
                  </a:lnTo>
                  <a:lnTo>
                    <a:pt x="2252" y="3421"/>
                  </a:lnTo>
                  <a:lnTo>
                    <a:pt x="2235" y="3602"/>
                  </a:lnTo>
                  <a:lnTo>
                    <a:pt x="2322" y="3677"/>
                  </a:lnTo>
                  <a:lnTo>
                    <a:pt x="2574" y="3705"/>
                  </a:lnTo>
                  <a:lnTo>
                    <a:pt x="2664" y="3652"/>
                  </a:lnTo>
                  <a:lnTo>
                    <a:pt x="2703" y="3547"/>
                  </a:lnTo>
                  <a:lnTo>
                    <a:pt x="3036" y="3544"/>
                  </a:lnTo>
                  <a:lnTo>
                    <a:pt x="3211" y="3705"/>
                  </a:lnTo>
                  <a:lnTo>
                    <a:pt x="3336" y="3710"/>
                  </a:lnTo>
                  <a:lnTo>
                    <a:pt x="3446" y="3664"/>
                  </a:lnTo>
                  <a:lnTo>
                    <a:pt x="3463" y="3507"/>
                  </a:lnTo>
                  <a:lnTo>
                    <a:pt x="3599" y="3418"/>
                  </a:lnTo>
                  <a:lnTo>
                    <a:pt x="3768" y="3422"/>
                  </a:lnTo>
                  <a:lnTo>
                    <a:pt x="3863" y="3553"/>
                  </a:lnTo>
                  <a:lnTo>
                    <a:pt x="3978" y="3611"/>
                  </a:lnTo>
                  <a:lnTo>
                    <a:pt x="4070" y="3556"/>
                  </a:lnTo>
                  <a:lnTo>
                    <a:pt x="4140" y="3478"/>
                  </a:lnTo>
                  <a:lnTo>
                    <a:pt x="4115" y="3349"/>
                  </a:lnTo>
                  <a:lnTo>
                    <a:pt x="4182" y="3277"/>
                  </a:lnTo>
                  <a:lnTo>
                    <a:pt x="4286" y="3260"/>
                  </a:lnTo>
                  <a:lnTo>
                    <a:pt x="4268" y="3061"/>
                  </a:lnTo>
                  <a:lnTo>
                    <a:pt x="4142" y="2903"/>
                  </a:lnTo>
                  <a:lnTo>
                    <a:pt x="4050" y="2398"/>
                  </a:lnTo>
                  <a:lnTo>
                    <a:pt x="4160" y="2360"/>
                  </a:lnTo>
                  <a:lnTo>
                    <a:pt x="4175" y="2242"/>
                  </a:lnTo>
                  <a:lnTo>
                    <a:pt x="4176" y="2032"/>
                  </a:lnTo>
                  <a:lnTo>
                    <a:pt x="4265" y="1870"/>
                  </a:lnTo>
                  <a:lnTo>
                    <a:pt x="4232" y="1693"/>
                  </a:lnTo>
                  <a:lnTo>
                    <a:pt x="4326" y="1588"/>
                  </a:lnTo>
                  <a:lnTo>
                    <a:pt x="4488" y="1546"/>
                  </a:lnTo>
                  <a:lnTo>
                    <a:pt x="4629" y="1528"/>
                  </a:lnTo>
                  <a:lnTo>
                    <a:pt x="4734" y="1438"/>
                  </a:lnTo>
                  <a:lnTo>
                    <a:pt x="4794" y="1310"/>
                  </a:lnTo>
                  <a:lnTo>
                    <a:pt x="4980" y="1234"/>
                  </a:lnTo>
                  <a:lnTo>
                    <a:pt x="5004" y="1138"/>
                  </a:lnTo>
                  <a:lnTo>
                    <a:pt x="5058" y="1063"/>
                  </a:lnTo>
                  <a:lnTo>
                    <a:pt x="5061" y="920"/>
                  </a:lnTo>
                  <a:lnTo>
                    <a:pt x="4985" y="815"/>
                  </a:lnTo>
                  <a:lnTo>
                    <a:pt x="4974" y="662"/>
                  </a:lnTo>
                  <a:lnTo>
                    <a:pt x="4818" y="703"/>
                  </a:lnTo>
                  <a:lnTo>
                    <a:pt x="4584" y="721"/>
                  </a:lnTo>
                  <a:lnTo>
                    <a:pt x="4454" y="659"/>
                  </a:lnTo>
                  <a:lnTo>
                    <a:pt x="4355" y="536"/>
                  </a:lnTo>
                  <a:lnTo>
                    <a:pt x="4238" y="569"/>
                  </a:lnTo>
                  <a:lnTo>
                    <a:pt x="4182" y="725"/>
                  </a:lnTo>
                  <a:lnTo>
                    <a:pt x="3978" y="882"/>
                  </a:lnTo>
                  <a:lnTo>
                    <a:pt x="3864" y="900"/>
                  </a:lnTo>
                  <a:lnTo>
                    <a:pt x="3730" y="843"/>
                  </a:lnTo>
                  <a:lnTo>
                    <a:pt x="3637" y="897"/>
                  </a:lnTo>
                  <a:lnTo>
                    <a:pt x="3530" y="851"/>
                  </a:lnTo>
                  <a:lnTo>
                    <a:pt x="3377" y="677"/>
                  </a:lnTo>
                  <a:lnTo>
                    <a:pt x="3294" y="567"/>
                  </a:lnTo>
                  <a:lnTo>
                    <a:pt x="3261" y="367"/>
                  </a:lnTo>
                  <a:lnTo>
                    <a:pt x="3193" y="273"/>
                  </a:lnTo>
                  <a:lnTo>
                    <a:pt x="2853" y="276"/>
                  </a:lnTo>
                  <a:lnTo>
                    <a:pt x="2744" y="452"/>
                  </a:lnTo>
                  <a:lnTo>
                    <a:pt x="2685" y="485"/>
                  </a:lnTo>
                  <a:lnTo>
                    <a:pt x="2598" y="488"/>
                  </a:lnTo>
                  <a:lnTo>
                    <a:pt x="2574" y="593"/>
                  </a:lnTo>
                  <a:lnTo>
                    <a:pt x="2521" y="647"/>
                  </a:lnTo>
                  <a:lnTo>
                    <a:pt x="2302" y="650"/>
                  </a:lnTo>
                  <a:lnTo>
                    <a:pt x="2234" y="599"/>
                  </a:lnTo>
                  <a:lnTo>
                    <a:pt x="2202" y="346"/>
                  </a:lnTo>
                  <a:lnTo>
                    <a:pt x="2214" y="218"/>
                  </a:lnTo>
                  <a:lnTo>
                    <a:pt x="2065" y="38"/>
                  </a:lnTo>
                  <a:lnTo>
                    <a:pt x="2001" y="0"/>
                  </a:lnTo>
                  <a:lnTo>
                    <a:pt x="1836" y="3"/>
                  </a:lnTo>
                  <a:lnTo>
                    <a:pt x="1747" y="75"/>
                  </a:lnTo>
                  <a:lnTo>
                    <a:pt x="1728" y="190"/>
                  </a:lnTo>
                  <a:lnTo>
                    <a:pt x="1728" y="375"/>
                  </a:lnTo>
                  <a:lnTo>
                    <a:pt x="1567" y="446"/>
                  </a:lnTo>
                  <a:lnTo>
                    <a:pt x="1533" y="636"/>
                  </a:lnTo>
                  <a:lnTo>
                    <a:pt x="1313" y="772"/>
                  </a:lnTo>
                  <a:lnTo>
                    <a:pt x="1152" y="832"/>
                  </a:lnTo>
                  <a:close/>
                </a:path>
              </a:pathLst>
            </a:custGeom>
            <a:solidFill>
              <a:srgbClr val="FF5D5D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>
              <a:defPPr>
                <a:defRPr lang="ko-KR"/>
              </a:defPPr>
              <a:lvl1pPr algn="ctr" rtl="0" fontAlgn="base" latinLnBrk="1">
                <a:spcBef>
                  <a:spcPct val="50000"/>
                </a:spcBef>
                <a:spcAft>
                  <a:spcPct val="0"/>
                </a:spcAft>
                <a:defRPr kumimoji="1" sz="1200" b="1" kern="1200">
                  <a:solidFill>
                    <a:schemeClr val="tx1"/>
                  </a:solidFill>
                  <a:latin typeface="Arial" pitchFamily="34" charset="0"/>
                  <a:ea typeface="돋움" pitchFamily="50" charset="-127"/>
                  <a:cs typeface="+mn-cs"/>
                </a:defRPr>
              </a:lvl1pPr>
              <a:lvl2pPr marL="457200" algn="ctr" rtl="0" fontAlgn="base" latinLnBrk="1">
                <a:spcBef>
                  <a:spcPct val="50000"/>
                </a:spcBef>
                <a:spcAft>
                  <a:spcPct val="0"/>
                </a:spcAft>
                <a:defRPr kumimoji="1" sz="1200" b="1" kern="1200">
                  <a:solidFill>
                    <a:schemeClr val="tx1"/>
                  </a:solidFill>
                  <a:latin typeface="Arial" pitchFamily="34" charset="0"/>
                  <a:ea typeface="돋움" pitchFamily="50" charset="-127"/>
                  <a:cs typeface="+mn-cs"/>
                </a:defRPr>
              </a:lvl2pPr>
              <a:lvl3pPr marL="914400" algn="ctr" rtl="0" fontAlgn="base" latinLnBrk="1">
                <a:spcBef>
                  <a:spcPct val="50000"/>
                </a:spcBef>
                <a:spcAft>
                  <a:spcPct val="0"/>
                </a:spcAft>
                <a:defRPr kumimoji="1" sz="1200" b="1" kern="1200">
                  <a:solidFill>
                    <a:schemeClr val="tx1"/>
                  </a:solidFill>
                  <a:latin typeface="Arial" pitchFamily="34" charset="0"/>
                  <a:ea typeface="돋움" pitchFamily="50" charset="-127"/>
                  <a:cs typeface="+mn-cs"/>
                </a:defRPr>
              </a:lvl3pPr>
              <a:lvl4pPr marL="1371600" algn="ctr" rtl="0" fontAlgn="base" latinLnBrk="1">
                <a:spcBef>
                  <a:spcPct val="50000"/>
                </a:spcBef>
                <a:spcAft>
                  <a:spcPct val="0"/>
                </a:spcAft>
                <a:defRPr kumimoji="1" sz="1200" b="1" kern="1200">
                  <a:solidFill>
                    <a:schemeClr val="tx1"/>
                  </a:solidFill>
                  <a:latin typeface="Arial" pitchFamily="34" charset="0"/>
                  <a:ea typeface="돋움" pitchFamily="50" charset="-127"/>
                  <a:cs typeface="+mn-cs"/>
                </a:defRPr>
              </a:lvl4pPr>
              <a:lvl5pPr marL="1828800" algn="ctr" rtl="0" fontAlgn="base" latinLnBrk="1">
                <a:spcBef>
                  <a:spcPct val="50000"/>
                </a:spcBef>
                <a:spcAft>
                  <a:spcPct val="0"/>
                </a:spcAft>
                <a:defRPr kumimoji="1" sz="1200" b="1" kern="1200">
                  <a:solidFill>
                    <a:schemeClr val="tx1"/>
                  </a:solidFill>
                  <a:latin typeface="Arial" pitchFamily="34" charset="0"/>
                  <a:ea typeface="돋움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b="1" kern="1200">
                  <a:solidFill>
                    <a:schemeClr val="tx1"/>
                  </a:solidFill>
                  <a:latin typeface="Arial" pitchFamily="34" charset="0"/>
                  <a:ea typeface="돋움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b="1" kern="1200">
                  <a:solidFill>
                    <a:schemeClr val="tx1"/>
                  </a:solidFill>
                  <a:latin typeface="Arial" pitchFamily="34" charset="0"/>
                  <a:ea typeface="돋움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b="1" kern="1200">
                  <a:solidFill>
                    <a:schemeClr val="tx1"/>
                  </a:solidFill>
                  <a:latin typeface="Arial" pitchFamily="34" charset="0"/>
                  <a:ea typeface="돋움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b="1" kern="1200">
                  <a:solidFill>
                    <a:schemeClr val="tx1"/>
                  </a:solidFill>
                  <a:latin typeface="Arial" pitchFamily="34" charset="0"/>
                  <a:ea typeface="돋움" pitchFamily="50" charset="-127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59" name="Freeform 1315"/>
            <p:cNvSpPr>
              <a:spLocks noChangeAspect="1"/>
            </p:cNvSpPr>
            <p:nvPr/>
          </p:nvSpPr>
          <p:spPr bwMode="auto">
            <a:xfrm>
              <a:off x="3332991" y="4077662"/>
              <a:ext cx="1813962" cy="1578094"/>
            </a:xfrm>
            <a:custGeom>
              <a:avLst/>
              <a:gdLst>
                <a:gd name="T0" fmla="*/ 8676 w 4636"/>
                <a:gd name="T1" fmla="*/ 738 h 3720"/>
                <a:gd name="T2" fmla="*/ 8194 w 4636"/>
                <a:gd name="T3" fmla="*/ 1098 h 3720"/>
                <a:gd name="T4" fmla="*/ 7578 w 4636"/>
                <a:gd name="T5" fmla="*/ 918 h 3720"/>
                <a:gd name="T6" fmla="*/ 6885 w 4636"/>
                <a:gd name="T7" fmla="*/ 1161 h 3720"/>
                <a:gd name="T8" fmla="*/ 6404 w 4636"/>
                <a:gd name="T9" fmla="*/ 733 h 3720"/>
                <a:gd name="T10" fmla="*/ 5940 w 4636"/>
                <a:gd name="T11" fmla="*/ 441 h 3720"/>
                <a:gd name="T12" fmla="*/ 5301 w 4636"/>
                <a:gd name="T13" fmla="*/ 0 h 3720"/>
                <a:gd name="T14" fmla="*/ 4815 w 4636"/>
                <a:gd name="T15" fmla="*/ 522 h 3720"/>
                <a:gd name="T16" fmla="*/ 3915 w 4636"/>
                <a:gd name="T17" fmla="*/ 1008 h 3720"/>
                <a:gd name="T18" fmla="*/ 3514 w 4636"/>
                <a:gd name="T19" fmla="*/ 513 h 3720"/>
                <a:gd name="T20" fmla="*/ 2898 w 4636"/>
                <a:gd name="T21" fmla="*/ 792 h 3720"/>
                <a:gd name="T22" fmla="*/ 2646 w 4636"/>
                <a:gd name="T23" fmla="*/ 1863 h 3720"/>
                <a:gd name="T24" fmla="*/ 1818 w 4636"/>
                <a:gd name="T25" fmla="*/ 1809 h 3720"/>
                <a:gd name="T26" fmla="*/ 1161 w 4636"/>
                <a:gd name="T27" fmla="*/ 1971 h 3720"/>
                <a:gd name="T28" fmla="*/ 1143 w 4636"/>
                <a:gd name="T29" fmla="*/ 2619 h 3720"/>
                <a:gd name="T30" fmla="*/ 1467 w 4636"/>
                <a:gd name="T31" fmla="*/ 3087 h 3720"/>
                <a:gd name="T32" fmla="*/ 918 w 4636"/>
                <a:gd name="T33" fmla="*/ 3357 h 3720"/>
                <a:gd name="T34" fmla="*/ 711 w 4636"/>
                <a:gd name="T35" fmla="*/ 4032 h 3720"/>
                <a:gd name="T36" fmla="*/ 432 w 4636"/>
                <a:gd name="T37" fmla="*/ 4491 h 3720"/>
                <a:gd name="T38" fmla="*/ 657 w 4636"/>
                <a:gd name="T39" fmla="*/ 5031 h 3720"/>
                <a:gd name="T40" fmla="*/ 540 w 4636"/>
                <a:gd name="T41" fmla="*/ 5571 h 3720"/>
                <a:gd name="T42" fmla="*/ 1170 w 4636"/>
                <a:gd name="T43" fmla="*/ 5886 h 3720"/>
                <a:gd name="T44" fmla="*/ 738 w 4636"/>
                <a:gd name="T45" fmla="*/ 6507 h 3720"/>
                <a:gd name="T46" fmla="*/ 324 w 4636"/>
                <a:gd name="T47" fmla="*/ 8019 h 3720"/>
                <a:gd name="T48" fmla="*/ 1683 w 4636"/>
                <a:gd name="T49" fmla="*/ 7731 h 3720"/>
                <a:gd name="T50" fmla="*/ 2079 w 4636"/>
                <a:gd name="T51" fmla="*/ 7731 h 3720"/>
                <a:gd name="T52" fmla="*/ 1845 w 4636"/>
                <a:gd name="T53" fmla="*/ 7110 h 3720"/>
                <a:gd name="T54" fmla="*/ 2592 w 4636"/>
                <a:gd name="T55" fmla="*/ 6939 h 3720"/>
                <a:gd name="T56" fmla="*/ 3681 w 4636"/>
                <a:gd name="T57" fmla="*/ 7425 h 3720"/>
                <a:gd name="T58" fmla="*/ 4509 w 4636"/>
                <a:gd name="T59" fmla="*/ 7380 h 3720"/>
                <a:gd name="T60" fmla="*/ 5220 w 4636"/>
                <a:gd name="T61" fmla="*/ 7371 h 3720"/>
                <a:gd name="T62" fmla="*/ 6426 w 4636"/>
                <a:gd name="T63" fmla="*/ 7560 h 3720"/>
                <a:gd name="T64" fmla="*/ 6867 w 4636"/>
                <a:gd name="T65" fmla="*/ 6804 h 3720"/>
                <a:gd name="T66" fmla="*/ 7560 w 4636"/>
                <a:gd name="T67" fmla="*/ 6678 h 3720"/>
                <a:gd name="T68" fmla="*/ 8109 w 4636"/>
                <a:gd name="T69" fmla="*/ 6291 h 3720"/>
                <a:gd name="T70" fmla="*/ 8568 w 4636"/>
                <a:gd name="T71" fmla="*/ 6732 h 3720"/>
                <a:gd name="T72" fmla="*/ 8937 w 4636"/>
                <a:gd name="T73" fmla="*/ 6057 h 3720"/>
                <a:gd name="T74" fmla="*/ 8910 w 4636"/>
                <a:gd name="T75" fmla="*/ 5319 h 3720"/>
                <a:gd name="T76" fmla="*/ 9639 w 4636"/>
                <a:gd name="T77" fmla="*/ 5517 h 3720"/>
                <a:gd name="T78" fmla="*/ 10161 w 4636"/>
                <a:gd name="T79" fmla="*/ 4968 h 3720"/>
                <a:gd name="T80" fmla="*/ 10363 w 4636"/>
                <a:gd name="T81" fmla="*/ 4616 h 3720"/>
                <a:gd name="T82" fmla="*/ 10287 w 4636"/>
                <a:gd name="T83" fmla="*/ 4131 h 3720"/>
                <a:gd name="T84" fmla="*/ 10204 w 4636"/>
                <a:gd name="T85" fmla="*/ 3353 h 3720"/>
                <a:gd name="T86" fmla="*/ 9655 w 4636"/>
                <a:gd name="T87" fmla="*/ 2384 h 3720"/>
                <a:gd name="T88" fmla="*/ 9342 w 4636"/>
                <a:gd name="T89" fmla="*/ 1476 h 3720"/>
                <a:gd name="T90" fmla="*/ 8988 w 4636"/>
                <a:gd name="T91" fmla="*/ 1017 h 3720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4636"/>
                <a:gd name="T139" fmla="*/ 0 h 3720"/>
                <a:gd name="T140" fmla="*/ 4636 w 4636"/>
                <a:gd name="T141" fmla="*/ 3720 h 3720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4636" h="3720">
                  <a:moveTo>
                    <a:pt x="3995" y="452"/>
                  </a:moveTo>
                  <a:lnTo>
                    <a:pt x="3920" y="416"/>
                  </a:lnTo>
                  <a:lnTo>
                    <a:pt x="3856" y="328"/>
                  </a:lnTo>
                  <a:lnTo>
                    <a:pt x="3744" y="324"/>
                  </a:lnTo>
                  <a:lnTo>
                    <a:pt x="3652" y="384"/>
                  </a:lnTo>
                  <a:lnTo>
                    <a:pt x="3642" y="488"/>
                  </a:lnTo>
                  <a:lnTo>
                    <a:pt x="3568" y="520"/>
                  </a:lnTo>
                  <a:lnTo>
                    <a:pt x="3484" y="516"/>
                  </a:lnTo>
                  <a:lnTo>
                    <a:pt x="3368" y="408"/>
                  </a:lnTo>
                  <a:lnTo>
                    <a:pt x="3146" y="410"/>
                  </a:lnTo>
                  <a:lnTo>
                    <a:pt x="3120" y="480"/>
                  </a:lnTo>
                  <a:lnTo>
                    <a:pt x="3060" y="516"/>
                  </a:lnTo>
                  <a:lnTo>
                    <a:pt x="2892" y="496"/>
                  </a:lnTo>
                  <a:lnTo>
                    <a:pt x="2834" y="446"/>
                  </a:lnTo>
                  <a:lnTo>
                    <a:pt x="2846" y="326"/>
                  </a:lnTo>
                  <a:lnTo>
                    <a:pt x="2766" y="252"/>
                  </a:lnTo>
                  <a:lnTo>
                    <a:pt x="2716" y="160"/>
                  </a:lnTo>
                  <a:lnTo>
                    <a:pt x="2640" y="196"/>
                  </a:lnTo>
                  <a:lnTo>
                    <a:pt x="2570" y="188"/>
                  </a:lnTo>
                  <a:lnTo>
                    <a:pt x="2472" y="102"/>
                  </a:lnTo>
                  <a:lnTo>
                    <a:pt x="2356" y="0"/>
                  </a:lnTo>
                  <a:lnTo>
                    <a:pt x="2164" y="64"/>
                  </a:lnTo>
                  <a:lnTo>
                    <a:pt x="2152" y="120"/>
                  </a:lnTo>
                  <a:lnTo>
                    <a:pt x="2140" y="232"/>
                  </a:lnTo>
                  <a:lnTo>
                    <a:pt x="1920" y="340"/>
                  </a:lnTo>
                  <a:lnTo>
                    <a:pt x="1842" y="422"/>
                  </a:lnTo>
                  <a:lnTo>
                    <a:pt x="1740" y="448"/>
                  </a:lnTo>
                  <a:lnTo>
                    <a:pt x="1608" y="384"/>
                  </a:lnTo>
                  <a:lnTo>
                    <a:pt x="1608" y="300"/>
                  </a:lnTo>
                  <a:lnTo>
                    <a:pt x="1562" y="228"/>
                  </a:lnTo>
                  <a:lnTo>
                    <a:pt x="1400" y="120"/>
                  </a:lnTo>
                  <a:lnTo>
                    <a:pt x="1332" y="280"/>
                  </a:lnTo>
                  <a:lnTo>
                    <a:pt x="1288" y="352"/>
                  </a:lnTo>
                  <a:lnTo>
                    <a:pt x="1276" y="432"/>
                  </a:lnTo>
                  <a:lnTo>
                    <a:pt x="1092" y="708"/>
                  </a:lnTo>
                  <a:lnTo>
                    <a:pt x="1176" y="828"/>
                  </a:lnTo>
                  <a:lnTo>
                    <a:pt x="1120" y="864"/>
                  </a:lnTo>
                  <a:lnTo>
                    <a:pt x="916" y="868"/>
                  </a:lnTo>
                  <a:lnTo>
                    <a:pt x="808" y="804"/>
                  </a:lnTo>
                  <a:lnTo>
                    <a:pt x="708" y="844"/>
                  </a:lnTo>
                  <a:lnTo>
                    <a:pt x="648" y="928"/>
                  </a:lnTo>
                  <a:lnTo>
                    <a:pt x="516" y="876"/>
                  </a:lnTo>
                  <a:lnTo>
                    <a:pt x="408" y="952"/>
                  </a:lnTo>
                  <a:lnTo>
                    <a:pt x="448" y="1072"/>
                  </a:lnTo>
                  <a:lnTo>
                    <a:pt x="508" y="1164"/>
                  </a:lnTo>
                  <a:lnTo>
                    <a:pt x="636" y="1204"/>
                  </a:lnTo>
                  <a:lnTo>
                    <a:pt x="684" y="1236"/>
                  </a:lnTo>
                  <a:lnTo>
                    <a:pt x="652" y="1372"/>
                  </a:lnTo>
                  <a:lnTo>
                    <a:pt x="624" y="1452"/>
                  </a:lnTo>
                  <a:lnTo>
                    <a:pt x="480" y="1452"/>
                  </a:lnTo>
                  <a:lnTo>
                    <a:pt x="408" y="1492"/>
                  </a:lnTo>
                  <a:lnTo>
                    <a:pt x="360" y="1596"/>
                  </a:lnTo>
                  <a:lnTo>
                    <a:pt x="384" y="1744"/>
                  </a:lnTo>
                  <a:lnTo>
                    <a:pt x="316" y="1792"/>
                  </a:lnTo>
                  <a:lnTo>
                    <a:pt x="208" y="1840"/>
                  </a:lnTo>
                  <a:lnTo>
                    <a:pt x="172" y="1900"/>
                  </a:lnTo>
                  <a:lnTo>
                    <a:pt x="192" y="1996"/>
                  </a:lnTo>
                  <a:lnTo>
                    <a:pt x="232" y="2076"/>
                  </a:lnTo>
                  <a:lnTo>
                    <a:pt x="208" y="2140"/>
                  </a:lnTo>
                  <a:lnTo>
                    <a:pt x="292" y="2236"/>
                  </a:lnTo>
                  <a:lnTo>
                    <a:pt x="240" y="2316"/>
                  </a:lnTo>
                  <a:lnTo>
                    <a:pt x="204" y="2400"/>
                  </a:lnTo>
                  <a:lnTo>
                    <a:pt x="240" y="2476"/>
                  </a:lnTo>
                  <a:lnTo>
                    <a:pt x="328" y="2532"/>
                  </a:lnTo>
                  <a:lnTo>
                    <a:pt x="520" y="2548"/>
                  </a:lnTo>
                  <a:lnTo>
                    <a:pt x="520" y="2616"/>
                  </a:lnTo>
                  <a:lnTo>
                    <a:pt x="408" y="2700"/>
                  </a:lnTo>
                  <a:lnTo>
                    <a:pt x="360" y="2764"/>
                  </a:lnTo>
                  <a:lnTo>
                    <a:pt x="328" y="2892"/>
                  </a:lnTo>
                  <a:lnTo>
                    <a:pt x="120" y="3204"/>
                  </a:lnTo>
                  <a:lnTo>
                    <a:pt x="0" y="3456"/>
                  </a:lnTo>
                  <a:lnTo>
                    <a:pt x="144" y="3564"/>
                  </a:lnTo>
                  <a:lnTo>
                    <a:pt x="292" y="3720"/>
                  </a:lnTo>
                  <a:lnTo>
                    <a:pt x="580" y="3568"/>
                  </a:lnTo>
                  <a:lnTo>
                    <a:pt x="748" y="3436"/>
                  </a:lnTo>
                  <a:lnTo>
                    <a:pt x="820" y="3456"/>
                  </a:lnTo>
                  <a:lnTo>
                    <a:pt x="888" y="3484"/>
                  </a:lnTo>
                  <a:lnTo>
                    <a:pt x="924" y="3436"/>
                  </a:lnTo>
                  <a:lnTo>
                    <a:pt x="892" y="3312"/>
                  </a:lnTo>
                  <a:lnTo>
                    <a:pt x="816" y="3240"/>
                  </a:lnTo>
                  <a:lnTo>
                    <a:pt x="820" y="3160"/>
                  </a:lnTo>
                  <a:lnTo>
                    <a:pt x="880" y="3148"/>
                  </a:lnTo>
                  <a:lnTo>
                    <a:pt x="1044" y="3160"/>
                  </a:lnTo>
                  <a:lnTo>
                    <a:pt x="1152" y="3084"/>
                  </a:lnTo>
                  <a:lnTo>
                    <a:pt x="1312" y="3000"/>
                  </a:lnTo>
                  <a:lnTo>
                    <a:pt x="1468" y="3084"/>
                  </a:lnTo>
                  <a:lnTo>
                    <a:pt x="1636" y="3300"/>
                  </a:lnTo>
                  <a:lnTo>
                    <a:pt x="1740" y="3288"/>
                  </a:lnTo>
                  <a:lnTo>
                    <a:pt x="1864" y="3264"/>
                  </a:lnTo>
                  <a:lnTo>
                    <a:pt x="2004" y="3280"/>
                  </a:lnTo>
                  <a:lnTo>
                    <a:pt x="2044" y="3336"/>
                  </a:lnTo>
                  <a:lnTo>
                    <a:pt x="2236" y="3340"/>
                  </a:lnTo>
                  <a:lnTo>
                    <a:pt x="2320" y="3276"/>
                  </a:lnTo>
                  <a:lnTo>
                    <a:pt x="2692" y="3280"/>
                  </a:lnTo>
                  <a:lnTo>
                    <a:pt x="2752" y="3360"/>
                  </a:lnTo>
                  <a:lnTo>
                    <a:pt x="2856" y="3360"/>
                  </a:lnTo>
                  <a:lnTo>
                    <a:pt x="3016" y="3280"/>
                  </a:lnTo>
                  <a:lnTo>
                    <a:pt x="3028" y="3088"/>
                  </a:lnTo>
                  <a:lnTo>
                    <a:pt x="3052" y="3024"/>
                  </a:lnTo>
                  <a:lnTo>
                    <a:pt x="3132" y="3016"/>
                  </a:lnTo>
                  <a:lnTo>
                    <a:pt x="3232" y="3060"/>
                  </a:lnTo>
                  <a:lnTo>
                    <a:pt x="3360" y="2968"/>
                  </a:lnTo>
                  <a:lnTo>
                    <a:pt x="3420" y="2920"/>
                  </a:lnTo>
                  <a:lnTo>
                    <a:pt x="3516" y="2904"/>
                  </a:lnTo>
                  <a:lnTo>
                    <a:pt x="3604" y="2796"/>
                  </a:lnTo>
                  <a:lnTo>
                    <a:pt x="3724" y="2848"/>
                  </a:lnTo>
                  <a:lnTo>
                    <a:pt x="3724" y="2940"/>
                  </a:lnTo>
                  <a:lnTo>
                    <a:pt x="3808" y="2992"/>
                  </a:lnTo>
                  <a:lnTo>
                    <a:pt x="3916" y="2956"/>
                  </a:lnTo>
                  <a:lnTo>
                    <a:pt x="4000" y="2820"/>
                  </a:lnTo>
                  <a:lnTo>
                    <a:pt x="3972" y="2692"/>
                  </a:lnTo>
                  <a:lnTo>
                    <a:pt x="3904" y="2548"/>
                  </a:lnTo>
                  <a:lnTo>
                    <a:pt x="3900" y="2400"/>
                  </a:lnTo>
                  <a:lnTo>
                    <a:pt x="3960" y="2364"/>
                  </a:lnTo>
                  <a:lnTo>
                    <a:pt x="4164" y="2356"/>
                  </a:lnTo>
                  <a:lnTo>
                    <a:pt x="4240" y="2388"/>
                  </a:lnTo>
                  <a:lnTo>
                    <a:pt x="4284" y="2452"/>
                  </a:lnTo>
                  <a:lnTo>
                    <a:pt x="4476" y="2436"/>
                  </a:lnTo>
                  <a:lnTo>
                    <a:pt x="4540" y="2380"/>
                  </a:lnTo>
                  <a:lnTo>
                    <a:pt x="4516" y="2208"/>
                  </a:lnTo>
                  <a:lnTo>
                    <a:pt x="4548" y="2136"/>
                  </a:lnTo>
                  <a:lnTo>
                    <a:pt x="4621" y="2150"/>
                  </a:lnTo>
                  <a:lnTo>
                    <a:pt x="4606" y="2051"/>
                  </a:lnTo>
                  <a:lnTo>
                    <a:pt x="4573" y="1992"/>
                  </a:lnTo>
                  <a:lnTo>
                    <a:pt x="4636" y="1920"/>
                  </a:lnTo>
                  <a:lnTo>
                    <a:pt x="4572" y="1836"/>
                  </a:lnTo>
                  <a:lnTo>
                    <a:pt x="4600" y="1740"/>
                  </a:lnTo>
                  <a:lnTo>
                    <a:pt x="4490" y="1598"/>
                  </a:lnTo>
                  <a:lnTo>
                    <a:pt x="4535" y="1490"/>
                  </a:lnTo>
                  <a:lnTo>
                    <a:pt x="4505" y="1377"/>
                  </a:lnTo>
                  <a:lnTo>
                    <a:pt x="4444" y="1215"/>
                  </a:lnTo>
                  <a:lnTo>
                    <a:pt x="4291" y="1059"/>
                  </a:lnTo>
                  <a:lnTo>
                    <a:pt x="4177" y="911"/>
                  </a:lnTo>
                  <a:lnTo>
                    <a:pt x="4142" y="792"/>
                  </a:lnTo>
                  <a:lnTo>
                    <a:pt x="4152" y="656"/>
                  </a:lnTo>
                  <a:lnTo>
                    <a:pt x="4108" y="555"/>
                  </a:lnTo>
                  <a:lnTo>
                    <a:pt x="3997" y="531"/>
                  </a:lnTo>
                  <a:lnTo>
                    <a:pt x="3995" y="452"/>
                  </a:lnTo>
                  <a:close/>
                </a:path>
              </a:pathLst>
            </a:custGeom>
            <a:solidFill>
              <a:srgbClr val="C00000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>
              <a:defPPr>
                <a:defRPr lang="ko-KR"/>
              </a:defPPr>
              <a:lvl1pPr algn="ctr" rtl="0" fontAlgn="base" latinLnBrk="1">
                <a:spcBef>
                  <a:spcPct val="50000"/>
                </a:spcBef>
                <a:spcAft>
                  <a:spcPct val="0"/>
                </a:spcAft>
                <a:defRPr kumimoji="1" sz="1200" b="1" kern="1200">
                  <a:solidFill>
                    <a:schemeClr val="tx1"/>
                  </a:solidFill>
                  <a:latin typeface="Arial" pitchFamily="34" charset="0"/>
                  <a:ea typeface="돋움" pitchFamily="50" charset="-127"/>
                  <a:cs typeface="+mn-cs"/>
                </a:defRPr>
              </a:lvl1pPr>
              <a:lvl2pPr marL="457200" algn="ctr" rtl="0" fontAlgn="base" latinLnBrk="1">
                <a:spcBef>
                  <a:spcPct val="50000"/>
                </a:spcBef>
                <a:spcAft>
                  <a:spcPct val="0"/>
                </a:spcAft>
                <a:defRPr kumimoji="1" sz="1200" b="1" kern="1200">
                  <a:solidFill>
                    <a:schemeClr val="tx1"/>
                  </a:solidFill>
                  <a:latin typeface="Arial" pitchFamily="34" charset="0"/>
                  <a:ea typeface="돋움" pitchFamily="50" charset="-127"/>
                  <a:cs typeface="+mn-cs"/>
                </a:defRPr>
              </a:lvl2pPr>
              <a:lvl3pPr marL="914400" algn="ctr" rtl="0" fontAlgn="base" latinLnBrk="1">
                <a:spcBef>
                  <a:spcPct val="50000"/>
                </a:spcBef>
                <a:spcAft>
                  <a:spcPct val="0"/>
                </a:spcAft>
                <a:defRPr kumimoji="1" sz="1200" b="1" kern="1200">
                  <a:solidFill>
                    <a:schemeClr val="tx1"/>
                  </a:solidFill>
                  <a:latin typeface="Arial" pitchFamily="34" charset="0"/>
                  <a:ea typeface="돋움" pitchFamily="50" charset="-127"/>
                  <a:cs typeface="+mn-cs"/>
                </a:defRPr>
              </a:lvl3pPr>
              <a:lvl4pPr marL="1371600" algn="ctr" rtl="0" fontAlgn="base" latinLnBrk="1">
                <a:spcBef>
                  <a:spcPct val="50000"/>
                </a:spcBef>
                <a:spcAft>
                  <a:spcPct val="0"/>
                </a:spcAft>
                <a:defRPr kumimoji="1" sz="1200" b="1" kern="1200">
                  <a:solidFill>
                    <a:schemeClr val="tx1"/>
                  </a:solidFill>
                  <a:latin typeface="Arial" pitchFamily="34" charset="0"/>
                  <a:ea typeface="돋움" pitchFamily="50" charset="-127"/>
                  <a:cs typeface="+mn-cs"/>
                </a:defRPr>
              </a:lvl4pPr>
              <a:lvl5pPr marL="1828800" algn="ctr" rtl="0" fontAlgn="base" latinLnBrk="1">
                <a:spcBef>
                  <a:spcPct val="50000"/>
                </a:spcBef>
                <a:spcAft>
                  <a:spcPct val="0"/>
                </a:spcAft>
                <a:defRPr kumimoji="1" sz="1200" b="1" kern="1200">
                  <a:solidFill>
                    <a:schemeClr val="tx1"/>
                  </a:solidFill>
                  <a:latin typeface="Arial" pitchFamily="34" charset="0"/>
                  <a:ea typeface="돋움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b="1" kern="1200">
                  <a:solidFill>
                    <a:schemeClr val="tx1"/>
                  </a:solidFill>
                  <a:latin typeface="Arial" pitchFamily="34" charset="0"/>
                  <a:ea typeface="돋움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b="1" kern="1200">
                  <a:solidFill>
                    <a:schemeClr val="tx1"/>
                  </a:solidFill>
                  <a:latin typeface="Arial" pitchFamily="34" charset="0"/>
                  <a:ea typeface="돋움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b="1" kern="1200">
                  <a:solidFill>
                    <a:schemeClr val="tx1"/>
                  </a:solidFill>
                  <a:latin typeface="Arial" pitchFamily="34" charset="0"/>
                  <a:ea typeface="돋움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b="1" kern="1200">
                  <a:solidFill>
                    <a:schemeClr val="tx1"/>
                  </a:solidFill>
                  <a:latin typeface="Arial" pitchFamily="34" charset="0"/>
                  <a:ea typeface="돋움" pitchFamily="50" charset="-127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60" name="Freeform 1316"/>
            <p:cNvSpPr>
              <a:spLocks noChangeAspect="1"/>
            </p:cNvSpPr>
            <p:nvPr/>
          </p:nvSpPr>
          <p:spPr bwMode="auto">
            <a:xfrm>
              <a:off x="4076418" y="4335587"/>
              <a:ext cx="327108" cy="266409"/>
            </a:xfrm>
            <a:custGeom>
              <a:avLst/>
              <a:gdLst>
                <a:gd name="T0" fmla="*/ 2088 w 209"/>
                <a:gd name="T1" fmla="*/ 288 h 157"/>
                <a:gd name="T2" fmla="*/ 1404 w 209"/>
                <a:gd name="T3" fmla="*/ 288 h 157"/>
                <a:gd name="T4" fmla="*/ 864 w 209"/>
                <a:gd name="T5" fmla="*/ 684 h 157"/>
                <a:gd name="T6" fmla="*/ 648 w 209"/>
                <a:gd name="T7" fmla="*/ 1260 h 157"/>
                <a:gd name="T8" fmla="*/ 72 w 209"/>
                <a:gd name="T9" fmla="*/ 1872 h 157"/>
                <a:gd name="T10" fmla="*/ 0 w 209"/>
                <a:gd name="T11" fmla="*/ 2628 h 157"/>
                <a:gd name="T12" fmla="*/ 324 w 209"/>
                <a:gd name="T13" fmla="*/ 3744 h 157"/>
                <a:gd name="T14" fmla="*/ 1296 w 209"/>
                <a:gd name="T15" fmla="*/ 3852 h 157"/>
                <a:gd name="T16" fmla="*/ 1836 w 209"/>
                <a:gd name="T17" fmla="*/ 3744 h 157"/>
                <a:gd name="T18" fmla="*/ 2376 w 209"/>
                <a:gd name="T19" fmla="*/ 4572 h 157"/>
                <a:gd name="T20" fmla="*/ 2700 w 209"/>
                <a:gd name="T21" fmla="*/ 5544 h 157"/>
                <a:gd name="T22" fmla="*/ 3852 w 209"/>
                <a:gd name="T23" fmla="*/ 5652 h 157"/>
                <a:gd name="T24" fmla="*/ 4824 w 209"/>
                <a:gd name="T25" fmla="*/ 5364 h 157"/>
                <a:gd name="T26" fmla="*/ 5364 w 209"/>
                <a:gd name="T27" fmla="*/ 4824 h 157"/>
                <a:gd name="T28" fmla="*/ 5832 w 209"/>
                <a:gd name="T29" fmla="*/ 4608 h 157"/>
                <a:gd name="T30" fmla="*/ 6696 w 209"/>
                <a:gd name="T31" fmla="*/ 3960 h 157"/>
                <a:gd name="T32" fmla="*/ 7344 w 209"/>
                <a:gd name="T33" fmla="*/ 3636 h 157"/>
                <a:gd name="T34" fmla="*/ 7524 w 209"/>
                <a:gd name="T35" fmla="*/ 2520 h 157"/>
                <a:gd name="T36" fmla="*/ 7452 w 209"/>
                <a:gd name="T37" fmla="*/ 1584 h 157"/>
                <a:gd name="T38" fmla="*/ 6372 w 209"/>
                <a:gd name="T39" fmla="*/ 1332 h 157"/>
                <a:gd name="T40" fmla="*/ 5652 w 209"/>
                <a:gd name="T41" fmla="*/ 432 h 157"/>
                <a:gd name="T42" fmla="*/ 5112 w 209"/>
                <a:gd name="T43" fmla="*/ 0 h 157"/>
                <a:gd name="T44" fmla="*/ 4356 w 209"/>
                <a:gd name="T45" fmla="*/ 396 h 157"/>
                <a:gd name="T46" fmla="*/ 3492 w 209"/>
                <a:gd name="T47" fmla="*/ 432 h 157"/>
                <a:gd name="T48" fmla="*/ 2808 w 209"/>
                <a:gd name="T49" fmla="*/ 540 h 157"/>
                <a:gd name="T50" fmla="*/ 2088 w 209"/>
                <a:gd name="T51" fmla="*/ 288 h 157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209"/>
                <a:gd name="T79" fmla="*/ 0 h 157"/>
                <a:gd name="T80" fmla="*/ 209 w 209"/>
                <a:gd name="T81" fmla="*/ 157 h 157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209" h="157">
                  <a:moveTo>
                    <a:pt x="58" y="8"/>
                  </a:moveTo>
                  <a:lnTo>
                    <a:pt x="39" y="8"/>
                  </a:lnTo>
                  <a:lnTo>
                    <a:pt x="24" y="19"/>
                  </a:lnTo>
                  <a:lnTo>
                    <a:pt x="18" y="35"/>
                  </a:lnTo>
                  <a:lnTo>
                    <a:pt x="2" y="52"/>
                  </a:lnTo>
                  <a:lnTo>
                    <a:pt x="0" y="73"/>
                  </a:lnTo>
                  <a:lnTo>
                    <a:pt x="9" y="104"/>
                  </a:lnTo>
                  <a:lnTo>
                    <a:pt x="36" y="107"/>
                  </a:lnTo>
                  <a:lnTo>
                    <a:pt x="51" y="104"/>
                  </a:lnTo>
                  <a:lnTo>
                    <a:pt x="66" y="127"/>
                  </a:lnTo>
                  <a:lnTo>
                    <a:pt x="75" y="154"/>
                  </a:lnTo>
                  <a:lnTo>
                    <a:pt x="107" y="157"/>
                  </a:lnTo>
                  <a:lnTo>
                    <a:pt x="134" y="149"/>
                  </a:lnTo>
                  <a:lnTo>
                    <a:pt x="149" y="134"/>
                  </a:lnTo>
                  <a:lnTo>
                    <a:pt x="162" y="128"/>
                  </a:lnTo>
                  <a:lnTo>
                    <a:pt x="186" y="110"/>
                  </a:lnTo>
                  <a:lnTo>
                    <a:pt x="204" y="101"/>
                  </a:lnTo>
                  <a:lnTo>
                    <a:pt x="209" y="70"/>
                  </a:lnTo>
                  <a:lnTo>
                    <a:pt x="207" y="44"/>
                  </a:lnTo>
                  <a:lnTo>
                    <a:pt x="177" y="37"/>
                  </a:lnTo>
                  <a:lnTo>
                    <a:pt x="157" y="12"/>
                  </a:lnTo>
                  <a:lnTo>
                    <a:pt x="142" y="0"/>
                  </a:lnTo>
                  <a:lnTo>
                    <a:pt x="121" y="11"/>
                  </a:lnTo>
                  <a:lnTo>
                    <a:pt x="97" y="12"/>
                  </a:lnTo>
                  <a:lnTo>
                    <a:pt x="78" y="15"/>
                  </a:lnTo>
                  <a:lnTo>
                    <a:pt x="58" y="8"/>
                  </a:lnTo>
                  <a:close/>
                </a:path>
              </a:pathLst>
            </a:custGeom>
            <a:solidFill>
              <a:srgbClr val="C00000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>
              <a:defPPr>
                <a:defRPr lang="ko-KR"/>
              </a:defPPr>
              <a:lvl1pPr algn="ctr" rtl="0" fontAlgn="base" latinLnBrk="1">
                <a:spcBef>
                  <a:spcPct val="50000"/>
                </a:spcBef>
                <a:spcAft>
                  <a:spcPct val="0"/>
                </a:spcAft>
                <a:defRPr kumimoji="1" sz="1200" b="1" kern="1200">
                  <a:solidFill>
                    <a:schemeClr val="tx1"/>
                  </a:solidFill>
                  <a:latin typeface="Arial" pitchFamily="34" charset="0"/>
                  <a:ea typeface="돋움" pitchFamily="50" charset="-127"/>
                  <a:cs typeface="+mn-cs"/>
                </a:defRPr>
              </a:lvl1pPr>
              <a:lvl2pPr marL="457200" algn="ctr" rtl="0" fontAlgn="base" latinLnBrk="1">
                <a:spcBef>
                  <a:spcPct val="50000"/>
                </a:spcBef>
                <a:spcAft>
                  <a:spcPct val="0"/>
                </a:spcAft>
                <a:defRPr kumimoji="1" sz="1200" b="1" kern="1200">
                  <a:solidFill>
                    <a:schemeClr val="tx1"/>
                  </a:solidFill>
                  <a:latin typeface="Arial" pitchFamily="34" charset="0"/>
                  <a:ea typeface="돋움" pitchFamily="50" charset="-127"/>
                  <a:cs typeface="+mn-cs"/>
                </a:defRPr>
              </a:lvl2pPr>
              <a:lvl3pPr marL="914400" algn="ctr" rtl="0" fontAlgn="base" latinLnBrk="1">
                <a:spcBef>
                  <a:spcPct val="50000"/>
                </a:spcBef>
                <a:spcAft>
                  <a:spcPct val="0"/>
                </a:spcAft>
                <a:defRPr kumimoji="1" sz="1200" b="1" kern="1200">
                  <a:solidFill>
                    <a:schemeClr val="tx1"/>
                  </a:solidFill>
                  <a:latin typeface="Arial" pitchFamily="34" charset="0"/>
                  <a:ea typeface="돋움" pitchFamily="50" charset="-127"/>
                  <a:cs typeface="+mn-cs"/>
                </a:defRPr>
              </a:lvl3pPr>
              <a:lvl4pPr marL="1371600" algn="ctr" rtl="0" fontAlgn="base" latinLnBrk="1">
                <a:spcBef>
                  <a:spcPct val="50000"/>
                </a:spcBef>
                <a:spcAft>
                  <a:spcPct val="0"/>
                </a:spcAft>
                <a:defRPr kumimoji="1" sz="1200" b="1" kern="1200">
                  <a:solidFill>
                    <a:schemeClr val="tx1"/>
                  </a:solidFill>
                  <a:latin typeface="Arial" pitchFamily="34" charset="0"/>
                  <a:ea typeface="돋움" pitchFamily="50" charset="-127"/>
                  <a:cs typeface="+mn-cs"/>
                </a:defRPr>
              </a:lvl4pPr>
              <a:lvl5pPr marL="1828800" algn="ctr" rtl="0" fontAlgn="base" latinLnBrk="1">
                <a:spcBef>
                  <a:spcPct val="50000"/>
                </a:spcBef>
                <a:spcAft>
                  <a:spcPct val="0"/>
                </a:spcAft>
                <a:defRPr kumimoji="1" sz="1200" b="1" kern="1200">
                  <a:solidFill>
                    <a:schemeClr val="tx1"/>
                  </a:solidFill>
                  <a:latin typeface="Arial" pitchFamily="34" charset="0"/>
                  <a:ea typeface="돋움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b="1" kern="1200">
                  <a:solidFill>
                    <a:schemeClr val="tx1"/>
                  </a:solidFill>
                  <a:latin typeface="Arial" pitchFamily="34" charset="0"/>
                  <a:ea typeface="돋움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b="1" kern="1200">
                  <a:solidFill>
                    <a:schemeClr val="tx1"/>
                  </a:solidFill>
                  <a:latin typeface="Arial" pitchFamily="34" charset="0"/>
                  <a:ea typeface="돋움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b="1" kern="1200">
                  <a:solidFill>
                    <a:schemeClr val="tx1"/>
                  </a:solidFill>
                  <a:latin typeface="Arial" pitchFamily="34" charset="0"/>
                  <a:ea typeface="돋움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b="1" kern="1200">
                  <a:solidFill>
                    <a:schemeClr val="tx1"/>
                  </a:solidFill>
                  <a:latin typeface="Arial" pitchFamily="34" charset="0"/>
                  <a:ea typeface="돋움" pitchFamily="50" charset="-127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61" name="Freeform 1317"/>
            <p:cNvSpPr>
              <a:spLocks noChangeAspect="1"/>
            </p:cNvSpPr>
            <p:nvPr/>
          </p:nvSpPr>
          <p:spPr bwMode="auto">
            <a:xfrm>
              <a:off x="3619405" y="5762658"/>
              <a:ext cx="734037" cy="468338"/>
            </a:xfrm>
            <a:custGeom>
              <a:avLst/>
              <a:gdLst>
                <a:gd name="T0" fmla="*/ 14724 w 469"/>
                <a:gd name="T1" fmla="*/ 0 h 276"/>
                <a:gd name="T2" fmla="*/ 13500 w 469"/>
                <a:gd name="T3" fmla="*/ 108 h 276"/>
                <a:gd name="T4" fmla="*/ 12564 w 469"/>
                <a:gd name="T5" fmla="*/ 684 h 276"/>
                <a:gd name="T6" fmla="*/ 10152 w 469"/>
                <a:gd name="T7" fmla="*/ 468 h 276"/>
                <a:gd name="T8" fmla="*/ 9432 w 469"/>
                <a:gd name="T9" fmla="*/ 432 h 276"/>
                <a:gd name="T10" fmla="*/ 8856 w 469"/>
                <a:gd name="T11" fmla="*/ 1404 h 276"/>
                <a:gd name="T12" fmla="*/ 8244 w 469"/>
                <a:gd name="T13" fmla="*/ 1080 h 276"/>
                <a:gd name="T14" fmla="*/ 7668 w 469"/>
                <a:gd name="T15" fmla="*/ 1008 h 276"/>
                <a:gd name="T16" fmla="*/ 6840 w 469"/>
                <a:gd name="T17" fmla="*/ 1656 h 276"/>
                <a:gd name="T18" fmla="*/ 6264 w 469"/>
                <a:gd name="T19" fmla="*/ 1656 h 276"/>
                <a:gd name="T20" fmla="*/ 5220 w 469"/>
                <a:gd name="T21" fmla="*/ 1440 h 276"/>
                <a:gd name="T22" fmla="*/ 3888 w 469"/>
                <a:gd name="T23" fmla="*/ 2736 h 276"/>
                <a:gd name="T24" fmla="*/ 2412 w 469"/>
                <a:gd name="T25" fmla="*/ 3996 h 276"/>
                <a:gd name="T26" fmla="*/ 1548 w 469"/>
                <a:gd name="T27" fmla="*/ 3708 h 276"/>
                <a:gd name="T28" fmla="*/ 756 w 469"/>
                <a:gd name="T29" fmla="*/ 4104 h 276"/>
                <a:gd name="T30" fmla="*/ 648 w 469"/>
                <a:gd name="T31" fmla="*/ 5112 h 276"/>
                <a:gd name="T32" fmla="*/ 0 w 469"/>
                <a:gd name="T33" fmla="*/ 5868 h 276"/>
                <a:gd name="T34" fmla="*/ 576 w 469"/>
                <a:gd name="T35" fmla="*/ 7704 h 276"/>
                <a:gd name="T36" fmla="*/ 1548 w 469"/>
                <a:gd name="T37" fmla="*/ 8352 h 276"/>
                <a:gd name="T38" fmla="*/ 2592 w 469"/>
                <a:gd name="T39" fmla="*/ 9720 h 276"/>
                <a:gd name="T40" fmla="*/ 3600 w 469"/>
                <a:gd name="T41" fmla="*/ 9936 h 276"/>
                <a:gd name="T42" fmla="*/ 4644 w 469"/>
                <a:gd name="T43" fmla="*/ 9504 h 276"/>
                <a:gd name="T44" fmla="*/ 5436 w 469"/>
                <a:gd name="T45" fmla="*/ 9396 h 276"/>
                <a:gd name="T46" fmla="*/ 6156 w 469"/>
                <a:gd name="T47" fmla="*/ 8856 h 276"/>
                <a:gd name="T48" fmla="*/ 9180 w 469"/>
                <a:gd name="T49" fmla="*/ 8892 h 276"/>
                <a:gd name="T50" fmla="*/ 10296 w 469"/>
                <a:gd name="T51" fmla="*/ 9000 h 276"/>
                <a:gd name="T52" fmla="*/ 11052 w 469"/>
                <a:gd name="T53" fmla="*/ 8244 h 276"/>
                <a:gd name="T54" fmla="*/ 12420 w 469"/>
                <a:gd name="T55" fmla="*/ 8244 h 276"/>
                <a:gd name="T56" fmla="*/ 13104 w 469"/>
                <a:gd name="T57" fmla="*/ 7668 h 276"/>
                <a:gd name="T58" fmla="*/ 15120 w 469"/>
                <a:gd name="T59" fmla="*/ 6408 h 276"/>
                <a:gd name="T60" fmla="*/ 16560 w 469"/>
                <a:gd name="T61" fmla="*/ 4680 h 276"/>
                <a:gd name="T62" fmla="*/ 16884 w 469"/>
                <a:gd name="T63" fmla="*/ 3348 h 276"/>
                <a:gd name="T64" fmla="*/ 16776 w 469"/>
                <a:gd name="T65" fmla="*/ 2376 h 276"/>
                <a:gd name="T66" fmla="*/ 16308 w 469"/>
                <a:gd name="T67" fmla="*/ 1548 h 276"/>
                <a:gd name="T68" fmla="*/ 16020 w 469"/>
                <a:gd name="T69" fmla="*/ 792 h 276"/>
                <a:gd name="T70" fmla="*/ 15264 w 469"/>
                <a:gd name="T71" fmla="*/ 648 h 276"/>
                <a:gd name="T72" fmla="*/ 14724 w 469"/>
                <a:gd name="T73" fmla="*/ 0 h 27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469"/>
                <a:gd name="T112" fmla="*/ 0 h 276"/>
                <a:gd name="T113" fmla="*/ 469 w 469"/>
                <a:gd name="T114" fmla="*/ 276 h 27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469" h="276">
                  <a:moveTo>
                    <a:pt x="409" y="0"/>
                  </a:moveTo>
                  <a:lnTo>
                    <a:pt x="375" y="3"/>
                  </a:lnTo>
                  <a:lnTo>
                    <a:pt x="349" y="19"/>
                  </a:lnTo>
                  <a:lnTo>
                    <a:pt x="282" y="13"/>
                  </a:lnTo>
                  <a:lnTo>
                    <a:pt x="262" y="12"/>
                  </a:lnTo>
                  <a:lnTo>
                    <a:pt x="246" y="39"/>
                  </a:lnTo>
                  <a:lnTo>
                    <a:pt x="229" y="30"/>
                  </a:lnTo>
                  <a:lnTo>
                    <a:pt x="213" y="28"/>
                  </a:lnTo>
                  <a:lnTo>
                    <a:pt x="190" y="46"/>
                  </a:lnTo>
                  <a:lnTo>
                    <a:pt x="174" y="46"/>
                  </a:lnTo>
                  <a:lnTo>
                    <a:pt x="145" y="40"/>
                  </a:lnTo>
                  <a:lnTo>
                    <a:pt x="108" y="76"/>
                  </a:lnTo>
                  <a:lnTo>
                    <a:pt x="67" y="111"/>
                  </a:lnTo>
                  <a:lnTo>
                    <a:pt x="43" y="103"/>
                  </a:lnTo>
                  <a:lnTo>
                    <a:pt x="21" y="114"/>
                  </a:lnTo>
                  <a:lnTo>
                    <a:pt x="18" y="142"/>
                  </a:lnTo>
                  <a:lnTo>
                    <a:pt x="0" y="163"/>
                  </a:lnTo>
                  <a:lnTo>
                    <a:pt x="16" y="214"/>
                  </a:lnTo>
                  <a:lnTo>
                    <a:pt x="43" y="232"/>
                  </a:lnTo>
                  <a:lnTo>
                    <a:pt x="72" y="270"/>
                  </a:lnTo>
                  <a:lnTo>
                    <a:pt x="100" y="276"/>
                  </a:lnTo>
                  <a:lnTo>
                    <a:pt x="129" y="264"/>
                  </a:lnTo>
                  <a:lnTo>
                    <a:pt x="151" y="261"/>
                  </a:lnTo>
                  <a:lnTo>
                    <a:pt x="171" y="246"/>
                  </a:lnTo>
                  <a:lnTo>
                    <a:pt x="255" y="247"/>
                  </a:lnTo>
                  <a:lnTo>
                    <a:pt x="286" y="250"/>
                  </a:lnTo>
                  <a:lnTo>
                    <a:pt x="307" y="229"/>
                  </a:lnTo>
                  <a:lnTo>
                    <a:pt x="345" y="229"/>
                  </a:lnTo>
                  <a:lnTo>
                    <a:pt x="364" y="213"/>
                  </a:lnTo>
                  <a:lnTo>
                    <a:pt x="420" y="178"/>
                  </a:lnTo>
                  <a:lnTo>
                    <a:pt x="460" y="130"/>
                  </a:lnTo>
                  <a:lnTo>
                    <a:pt x="469" y="93"/>
                  </a:lnTo>
                  <a:lnTo>
                    <a:pt x="466" y="66"/>
                  </a:lnTo>
                  <a:lnTo>
                    <a:pt x="453" y="43"/>
                  </a:lnTo>
                  <a:lnTo>
                    <a:pt x="445" y="22"/>
                  </a:lnTo>
                  <a:lnTo>
                    <a:pt x="424" y="18"/>
                  </a:lnTo>
                  <a:lnTo>
                    <a:pt x="409" y="0"/>
                  </a:lnTo>
                  <a:close/>
                </a:path>
              </a:pathLst>
            </a:custGeom>
            <a:solidFill>
              <a:srgbClr val="FF9F9F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>
              <a:defPPr>
                <a:defRPr lang="ko-KR"/>
              </a:defPPr>
              <a:lvl1pPr algn="ctr" rtl="0" fontAlgn="base" latinLnBrk="1">
                <a:spcBef>
                  <a:spcPct val="50000"/>
                </a:spcBef>
                <a:spcAft>
                  <a:spcPct val="0"/>
                </a:spcAft>
                <a:defRPr kumimoji="1" sz="1200" b="1" kern="1200">
                  <a:solidFill>
                    <a:schemeClr val="tx1"/>
                  </a:solidFill>
                  <a:latin typeface="Arial" pitchFamily="34" charset="0"/>
                  <a:ea typeface="돋움" pitchFamily="50" charset="-127"/>
                  <a:cs typeface="+mn-cs"/>
                </a:defRPr>
              </a:lvl1pPr>
              <a:lvl2pPr marL="457200" algn="ctr" rtl="0" fontAlgn="base" latinLnBrk="1">
                <a:spcBef>
                  <a:spcPct val="50000"/>
                </a:spcBef>
                <a:spcAft>
                  <a:spcPct val="0"/>
                </a:spcAft>
                <a:defRPr kumimoji="1" sz="1200" b="1" kern="1200">
                  <a:solidFill>
                    <a:schemeClr val="tx1"/>
                  </a:solidFill>
                  <a:latin typeface="Arial" pitchFamily="34" charset="0"/>
                  <a:ea typeface="돋움" pitchFamily="50" charset="-127"/>
                  <a:cs typeface="+mn-cs"/>
                </a:defRPr>
              </a:lvl2pPr>
              <a:lvl3pPr marL="914400" algn="ctr" rtl="0" fontAlgn="base" latinLnBrk="1">
                <a:spcBef>
                  <a:spcPct val="50000"/>
                </a:spcBef>
                <a:spcAft>
                  <a:spcPct val="0"/>
                </a:spcAft>
                <a:defRPr kumimoji="1" sz="1200" b="1" kern="1200">
                  <a:solidFill>
                    <a:schemeClr val="tx1"/>
                  </a:solidFill>
                  <a:latin typeface="Arial" pitchFamily="34" charset="0"/>
                  <a:ea typeface="돋움" pitchFamily="50" charset="-127"/>
                  <a:cs typeface="+mn-cs"/>
                </a:defRPr>
              </a:lvl3pPr>
              <a:lvl4pPr marL="1371600" algn="ctr" rtl="0" fontAlgn="base" latinLnBrk="1">
                <a:spcBef>
                  <a:spcPct val="50000"/>
                </a:spcBef>
                <a:spcAft>
                  <a:spcPct val="0"/>
                </a:spcAft>
                <a:defRPr kumimoji="1" sz="1200" b="1" kern="1200">
                  <a:solidFill>
                    <a:schemeClr val="tx1"/>
                  </a:solidFill>
                  <a:latin typeface="Arial" pitchFamily="34" charset="0"/>
                  <a:ea typeface="돋움" pitchFamily="50" charset="-127"/>
                  <a:cs typeface="+mn-cs"/>
                </a:defRPr>
              </a:lvl4pPr>
              <a:lvl5pPr marL="1828800" algn="ctr" rtl="0" fontAlgn="base" latinLnBrk="1">
                <a:spcBef>
                  <a:spcPct val="50000"/>
                </a:spcBef>
                <a:spcAft>
                  <a:spcPct val="0"/>
                </a:spcAft>
                <a:defRPr kumimoji="1" sz="1200" b="1" kern="1200">
                  <a:solidFill>
                    <a:schemeClr val="tx1"/>
                  </a:solidFill>
                  <a:latin typeface="Arial" pitchFamily="34" charset="0"/>
                  <a:ea typeface="돋움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b="1" kern="1200">
                  <a:solidFill>
                    <a:schemeClr val="tx1"/>
                  </a:solidFill>
                  <a:latin typeface="Arial" pitchFamily="34" charset="0"/>
                  <a:ea typeface="돋움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b="1" kern="1200">
                  <a:solidFill>
                    <a:schemeClr val="tx1"/>
                  </a:solidFill>
                  <a:latin typeface="Arial" pitchFamily="34" charset="0"/>
                  <a:ea typeface="돋움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b="1" kern="1200">
                  <a:solidFill>
                    <a:schemeClr val="tx1"/>
                  </a:solidFill>
                  <a:latin typeface="Arial" pitchFamily="34" charset="0"/>
                  <a:ea typeface="돋움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b="1" kern="1200">
                  <a:solidFill>
                    <a:schemeClr val="tx1"/>
                  </a:solidFill>
                  <a:latin typeface="Arial" pitchFamily="34" charset="0"/>
                  <a:ea typeface="돋움" pitchFamily="50" charset="-127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62" name="Freeform 1318"/>
            <p:cNvSpPr>
              <a:spLocks noChangeAspect="1"/>
            </p:cNvSpPr>
            <p:nvPr/>
          </p:nvSpPr>
          <p:spPr bwMode="auto">
            <a:xfrm>
              <a:off x="6948650" y="1595418"/>
              <a:ext cx="258242" cy="259622"/>
            </a:xfrm>
            <a:custGeom>
              <a:avLst/>
              <a:gdLst>
                <a:gd name="T0" fmla="*/ 360 w 165"/>
                <a:gd name="T1" fmla="*/ 1152 h 153"/>
                <a:gd name="T2" fmla="*/ 0 w 165"/>
                <a:gd name="T3" fmla="*/ 2016 h 153"/>
                <a:gd name="T4" fmla="*/ 468 w 165"/>
                <a:gd name="T5" fmla="*/ 2664 h 153"/>
                <a:gd name="T6" fmla="*/ 864 w 165"/>
                <a:gd name="T7" fmla="*/ 3420 h 153"/>
                <a:gd name="T8" fmla="*/ 1008 w 165"/>
                <a:gd name="T9" fmla="*/ 4176 h 153"/>
                <a:gd name="T10" fmla="*/ 1440 w 165"/>
                <a:gd name="T11" fmla="*/ 4716 h 153"/>
                <a:gd name="T12" fmla="*/ 2376 w 165"/>
                <a:gd name="T13" fmla="*/ 4644 h 153"/>
                <a:gd name="T14" fmla="*/ 2808 w 165"/>
                <a:gd name="T15" fmla="*/ 4968 h 153"/>
                <a:gd name="T16" fmla="*/ 3492 w 165"/>
                <a:gd name="T17" fmla="*/ 5508 h 153"/>
                <a:gd name="T18" fmla="*/ 4140 w 165"/>
                <a:gd name="T19" fmla="*/ 5508 h 153"/>
                <a:gd name="T20" fmla="*/ 4572 w 165"/>
                <a:gd name="T21" fmla="*/ 4968 h 153"/>
                <a:gd name="T22" fmla="*/ 5184 w 165"/>
                <a:gd name="T23" fmla="*/ 4320 h 153"/>
                <a:gd name="T24" fmla="*/ 5940 w 165"/>
                <a:gd name="T25" fmla="*/ 4104 h 153"/>
                <a:gd name="T26" fmla="*/ 5868 w 165"/>
                <a:gd name="T27" fmla="*/ 1620 h 153"/>
                <a:gd name="T28" fmla="*/ 5400 w 165"/>
                <a:gd name="T29" fmla="*/ 1044 h 153"/>
                <a:gd name="T30" fmla="*/ 5508 w 165"/>
                <a:gd name="T31" fmla="*/ 432 h 153"/>
                <a:gd name="T32" fmla="*/ 4644 w 165"/>
                <a:gd name="T33" fmla="*/ 0 h 153"/>
                <a:gd name="T34" fmla="*/ 3924 w 165"/>
                <a:gd name="T35" fmla="*/ 324 h 153"/>
                <a:gd name="T36" fmla="*/ 3456 w 165"/>
                <a:gd name="T37" fmla="*/ 288 h 153"/>
                <a:gd name="T38" fmla="*/ 2736 w 165"/>
                <a:gd name="T39" fmla="*/ 720 h 153"/>
                <a:gd name="T40" fmla="*/ 2160 w 165"/>
                <a:gd name="T41" fmla="*/ 864 h 153"/>
                <a:gd name="T42" fmla="*/ 1620 w 165"/>
                <a:gd name="T43" fmla="*/ 1404 h 153"/>
                <a:gd name="T44" fmla="*/ 360 w 165"/>
                <a:gd name="T45" fmla="*/ 1152 h 153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165"/>
                <a:gd name="T70" fmla="*/ 0 h 153"/>
                <a:gd name="T71" fmla="*/ 165 w 165"/>
                <a:gd name="T72" fmla="*/ 153 h 153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165" h="153">
                  <a:moveTo>
                    <a:pt x="10" y="32"/>
                  </a:moveTo>
                  <a:lnTo>
                    <a:pt x="0" y="56"/>
                  </a:lnTo>
                  <a:lnTo>
                    <a:pt x="13" y="74"/>
                  </a:lnTo>
                  <a:lnTo>
                    <a:pt x="24" y="95"/>
                  </a:lnTo>
                  <a:lnTo>
                    <a:pt x="28" y="116"/>
                  </a:lnTo>
                  <a:lnTo>
                    <a:pt x="40" y="131"/>
                  </a:lnTo>
                  <a:lnTo>
                    <a:pt x="66" y="129"/>
                  </a:lnTo>
                  <a:lnTo>
                    <a:pt x="78" y="138"/>
                  </a:lnTo>
                  <a:lnTo>
                    <a:pt x="97" y="153"/>
                  </a:lnTo>
                  <a:lnTo>
                    <a:pt x="115" y="153"/>
                  </a:lnTo>
                  <a:lnTo>
                    <a:pt x="127" y="138"/>
                  </a:lnTo>
                  <a:lnTo>
                    <a:pt x="144" y="120"/>
                  </a:lnTo>
                  <a:lnTo>
                    <a:pt x="165" y="114"/>
                  </a:lnTo>
                  <a:lnTo>
                    <a:pt x="163" y="45"/>
                  </a:lnTo>
                  <a:lnTo>
                    <a:pt x="150" y="29"/>
                  </a:lnTo>
                  <a:lnTo>
                    <a:pt x="153" y="12"/>
                  </a:lnTo>
                  <a:lnTo>
                    <a:pt x="129" y="0"/>
                  </a:lnTo>
                  <a:lnTo>
                    <a:pt x="109" y="9"/>
                  </a:lnTo>
                  <a:lnTo>
                    <a:pt x="96" y="8"/>
                  </a:lnTo>
                  <a:lnTo>
                    <a:pt x="76" y="20"/>
                  </a:lnTo>
                  <a:lnTo>
                    <a:pt x="60" y="24"/>
                  </a:lnTo>
                  <a:lnTo>
                    <a:pt x="45" y="39"/>
                  </a:lnTo>
                  <a:lnTo>
                    <a:pt x="10" y="32"/>
                  </a:lnTo>
                  <a:close/>
                </a:path>
              </a:pathLst>
            </a:custGeom>
            <a:solidFill>
              <a:srgbClr val="FDDFDF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>
              <a:defPPr>
                <a:defRPr lang="ko-KR"/>
              </a:defPPr>
              <a:lvl1pPr algn="ctr" rtl="0" fontAlgn="base" latinLnBrk="1">
                <a:spcBef>
                  <a:spcPct val="50000"/>
                </a:spcBef>
                <a:spcAft>
                  <a:spcPct val="0"/>
                </a:spcAft>
                <a:defRPr kumimoji="1" sz="1200" b="1" kern="1200">
                  <a:solidFill>
                    <a:schemeClr val="tx1"/>
                  </a:solidFill>
                  <a:latin typeface="Arial" pitchFamily="34" charset="0"/>
                  <a:ea typeface="돋움" pitchFamily="50" charset="-127"/>
                  <a:cs typeface="+mn-cs"/>
                </a:defRPr>
              </a:lvl1pPr>
              <a:lvl2pPr marL="457200" algn="ctr" rtl="0" fontAlgn="base" latinLnBrk="1">
                <a:spcBef>
                  <a:spcPct val="50000"/>
                </a:spcBef>
                <a:spcAft>
                  <a:spcPct val="0"/>
                </a:spcAft>
                <a:defRPr kumimoji="1" sz="1200" b="1" kern="1200">
                  <a:solidFill>
                    <a:schemeClr val="tx1"/>
                  </a:solidFill>
                  <a:latin typeface="Arial" pitchFamily="34" charset="0"/>
                  <a:ea typeface="돋움" pitchFamily="50" charset="-127"/>
                  <a:cs typeface="+mn-cs"/>
                </a:defRPr>
              </a:lvl2pPr>
              <a:lvl3pPr marL="914400" algn="ctr" rtl="0" fontAlgn="base" latinLnBrk="1">
                <a:spcBef>
                  <a:spcPct val="50000"/>
                </a:spcBef>
                <a:spcAft>
                  <a:spcPct val="0"/>
                </a:spcAft>
                <a:defRPr kumimoji="1" sz="1200" b="1" kern="1200">
                  <a:solidFill>
                    <a:schemeClr val="tx1"/>
                  </a:solidFill>
                  <a:latin typeface="Arial" pitchFamily="34" charset="0"/>
                  <a:ea typeface="돋움" pitchFamily="50" charset="-127"/>
                  <a:cs typeface="+mn-cs"/>
                </a:defRPr>
              </a:lvl3pPr>
              <a:lvl4pPr marL="1371600" algn="ctr" rtl="0" fontAlgn="base" latinLnBrk="1">
                <a:spcBef>
                  <a:spcPct val="50000"/>
                </a:spcBef>
                <a:spcAft>
                  <a:spcPct val="0"/>
                </a:spcAft>
                <a:defRPr kumimoji="1" sz="1200" b="1" kern="1200">
                  <a:solidFill>
                    <a:schemeClr val="tx1"/>
                  </a:solidFill>
                  <a:latin typeface="Arial" pitchFamily="34" charset="0"/>
                  <a:ea typeface="돋움" pitchFamily="50" charset="-127"/>
                  <a:cs typeface="+mn-cs"/>
                </a:defRPr>
              </a:lvl4pPr>
              <a:lvl5pPr marL="1828800" algn="ctr" rtl="0" fontAlgn="base" latinLnBrk="1">
                <a:spcBef>
                  <a:spcPct val="50000"/>
                </a:spcBef>
                <a:spcAft>
                  <a:spcPct val="0"/>
                </a:spcAft>
                <a:defRPr kumimoji="1" sz="1200" b="1" kern="1200">
                  <a:solidFill>
                    <a:schemeClr val="tx1"/>
                  </a:solidFill>
                  <a:latin typeface="Arial" pitchFamily="34" charset="0"/>
                  <a:ea typeface="돋움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b="1" kern="1200">
                  <a:solidFill>
                    <a:schemeClr val="tx1"/>
                  </a:solidFill>
                  <a:latin typeface="Arial" pitchFamily="34" charset="0"/>
                  <a:ea typeface="돋움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b="1" kern="1200">
                  <a:solidFill>
                    <a:schemeClr val="tx1"/>
                  </a:solidFill>
                  <a:latin typeface="Arial" pitchFamily="34" charset="0"/>
                  <a:ea typeface="돋움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b="1" kern="1200">
                  <a:solidFill>
                    <a:schemeClr val="tx1"/>
                  </a:solidFill>
                  <a:latin typeface="Arial" pitchFamily="34" charset="0"/>
                  <a:ea typeface="돋움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b="1" kern="1200">
                  <a:solidFill>
                    <a:schemeClr val="tx1"/>
                  </a:solidFill>
                  <a:latin typeface="Arial" pitchFamily="34" charset="0"/>
                  <a:ea typeface="돋움" pitchFamily="50" charset="-127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63" name="Freeform 1319"/>
            <p:cNvSpPr>
              <a:spLocks noChangeAspect="1"/>
            </p:cNvSpPr>
            <p:nvPr/>
          </p:nvSpPr>
          <p:spPr bwMode="auto">
            <a:xfrm>
              <a:off x="7334584" y="1684788"/>
              <a:ext cx="109556" cy="128963"/>
            </a:xfrm>
            <a:custGeom>
              <a:avLst/>
              <a:gdLst>
                <a:gd name="T0" fmla="*/ 576 w 70"/>
                <a:gd name="T1" fmla="*/ 0 h 76"/>
                <a:gd name="T2" fmla="*/ 36 w 70"/>
                <a:gd name="T3" fmla="*/ 684 h 76"/>
                <a:gd name="T4" fmla="*/ 0 w 70"/>
                <a:gd name="T5" fmla="*/ 1440 h 76"/>
                <a:gd name="T6" fmla="*/ 108 w 70"/>
                <a:gd name="T7" fmla="*/ 2196 h 76"/>
                <a:gd name="T8" fmla="*/ 540 w 70"/>
                <a:gd name="T9" fmla="*/ 2736 h 76"/>
                <a:gd name="T10" fmla="*/ 1440 w 70"/>
                <a:gd name="T11" fmla="*/ 2412 h 76"/>
                <a:gd name="T12" fmla="*/ 2268 w 70"/>
                <a:gd name="T13" fmla="*/ 1728 h 76"/>
                <a:gd name="T14" fmla="*/ 2520 w 70"/>
                <a:gd name="T15" fmla="*/ 972 h 76"/>
                <a:gd name="T16" fmla="*/ 2052 w 70"/>
                <a:gd name="T17" fmla="*/ 324 h 76"/>
                <a:gd name="T18" fmla="*/ 1512 w 70"/>
                <a:gd name="T19" fmla="*/ 108 h 76"/>
                <a:gd name="T20" fmla="*/ 576 w 70"/>
                <a:gd name="T21" fmla="*/ 0 h 7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70"/>
                <a:gd name="T34" fmla="*/ 0 h 76"/>
                <a:gd name="T35" fmla="*/ 70 w 70"/>
                <a:gd name="T36" fmla="*/ 76 h 7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70" h="76">
                  <a:moveTo>
                    <a:pt x="16" y="0"/>
                  </a:moveTo>
                  <a:lnTo>
                    <a:pt x="1" y="19"/>
                  </a:lnTo>
                  <a:lnTo>
                    <a:pt x="0" y="40"/>
                  </a:lnTo>
                  <a:lnTo>
                    <a:pt x="3" y="61"/>
                  </a:lnTo>
                  <a:lnTo>
                    <a:pt x="15" y="76"/>
                  </a:lnTo>
                  <a:lnTo>
                    <a:pt x="40" y="67"/>
                  </a:lnTo>
                  <a:lnTo>
                    <a:pt x="63" y="48"/>
                  </a:lnTo>
                  <a:lnTo>
                    <a:pt x="70" y="27"/>
                  </a:lnTo>
                  <a:lnTo>
                    <a:pt x="57" y="9"/>
                  </a:lnTo>
                  <a:lnTo>
                    <a:pt x="42" y="3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FDDFDF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>
              <a:defPPr>
                <a:defRPr lang="ko-KR"/>
              </a:defPPr>
              <a:lvl1pPr algn="ctr" rtl="0" fontAlgn="base" latinLnBrk="1">
                <a:spcBef>
                  <a:spcPct val="50000"/>
                </a:spcBef>
                <a:spcAft>
                  <a:spcPct val="0"/>
                </a:spcAft>
                <a:defRPr kumimoji="1" sz="1200" b="1" kern="1200">
                  <a:solidFill>
                    <a:schemeClr val="tx1"/>
                  </a:solidFill>
                  <a:latin typeface="Arial" pitchFamily="34" charset="0"/>
                  <a:ea typeface="돋움" pitchFamily="50" charset="-127"/>
                  <a:cs typeface="+mn-cs"/>
                </a:defRPr>
              </a:lvl1pPr>
              <a:lvl2pPr marL="457200" algn="ctr" rtl="0" fontAlgn="base" latinLnBrk="1">
                <a:spcBef>
                  <a:spcPct val="50000"/>
                </a:spcBef>
                <a:spcAft>
                  <a:spcPct val="0"/>
                </a:spcAft>
                <a:defRPr kumimoji="1" sz="1200" b="1" kern="1200">
                  <a:solidFill>
                    <a:schemeClr val="tx1"/>
                  </a:solidFill>
                  <a:latin typeface="Arial" pitchFamily="34" charset="0"/>
                  <a:ea typeface="돋움" pitchFamily="50" charset="-127"/>
                  <a:cs typeface="+mn-cs"/>
                </a:defRPr>
              </a:lvl2pPr>
              <a:lvl3pPr marL="914400" algn="ctr" rtl="0" fontAlgn="base" latinLnBrk="1">
                <a:spcBef>
                  <a:spcPct val="50000"/>
                </a:spcBef>
                <a:spcAft>
                  <a:spcPct val="0"/>
                </a:spcAft>
                <a:defRPr kumimoji="1" sz="1200" b="1" kern="1200">
                  <a:solidFill>
                    <a:schemeClr val="tx1"/>
                  </a:solidFill>
                  <a:latin typeface="Arial" pitchFamily="34" charset="0"/>
                  <a:ea typeface="돋움" pitchFamily="50" charset="-127"/>
                  <a:cs typeface="+mn-cs"/>
                </a:defRPr>
              </a:lvl3pPr>
              <a:lvl4pPr marL="1371600" algn="ctr" rtl="0" fontAlgn="base" latinLnBrk="1">
                <a:spcBef>
                  <a:spcPct val="50000"/>
                </a:spcBef>
                <a:spcAft>
                  <a:spcPct val="0"/>
                </a:spcAft>
                <a:defRPr kumimoji="1" sz="1200" b="1" kern="1200">
                  <a:solidFill>
                    <a:schemeClr val="tx1"/>
                  </a:solidFill>
                  <a:latin typeface="Arial" pitchFamily="34" charset="0"/>
                  <a:ea typeface="돋움" pitchFamily="50" charset="-127"/>
                  <a:cs typeface="+mn-cs"/>
                </a:defRPr>
              </a:lvl4pPr>
              <a:lvl5pPr marL="1828800" algn="ctr" rtl="0" fontAlgn="base" latinLnBrk="1">
                <a:spcBef>
                  <a:spcPct val="50000"/>
                </a:spcBef>
                <a:spcAft>
                  <a:spcPct val="0"/>
                </a:spcAft>
                <a:defRPr kumimoji="1" sz="1200" b="1" kern="1200">
                  <a:solidFill>
                    <a:schemeClr val="tx1"/>
                  </a:solidFill>
                  <a:latin typeface="Arial" pitchFamily="34" charset="0"/>
                  <a:ea typeface="돋움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b="1" kern="1200">
                  <a:solidFill>
                    <a:schemeClr val="tx1"/>
                  </a:solidFill>
                  <a:latin typeface="Arial" pitchFamily="34" charset="0"/>
                  <a:ea typeface="돋움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b="1" kern="1200">
                  <a:solidFill>
                    <a:schemeClr val="tx1"/>
                  </a:solidFill>
                  <a:latin typeface="Arial" pitchFamily="34" charset="0"/>
                  <a:ea typeface="돋움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b="1" kern="1200">
                  <a:solidFill>
                    <a:schemeClr val="tx1"/>
                  </a:solidFill>
                  <a:latin typeface="Arial" pitchFamily="34" charset="0"/>
                  <a:ea typeface="돋움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b="1" kern="1200">
                  <a:solidFill>
                    <a:schemeClr val="tx1"/>
                  </a:solidFill>
                  <a:latin typeface="Arial" pitchFamily="34" charset="0"/>
                  <a:ea typeface="돋움" pitchFamily="50" charset="-127"/>
                  <a:cs typeface="+mn-cs"/>
                </a:defRPr>
              </a:lvl9pPr>
            </a:lstStyle>
            <a:p>
              <a:endParaRPr lang="ko-KR" altLang="en-US"/>
            </a:p>
          </p:txBody>
        </p:sp>
      </p:grpSp>
      <p:sp>
        <p:nvSpPr>
          <p:cNvPr id="64" name="이등변 삼각형 63"/>
          <p:cNvSpPr/>
          <p:nvPr/>
        </p:nvSpPr>
        <p:spPr>
          <a:xfrm rot="10800000">
            <a:off x="6005222" y="6530443"/>
            <a:ext cx="196432" cy="169338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876854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autoRev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0.01991 L 3.95833E-6 -3.33333E-6 " pathEditMode="relative" rAng="0" ptsTypes="AA">
                                      <p:cBhvr>
                                        <p:cTn id="6" dur="1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9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타원 10"/>
          <p:cNvSpPr/>
          <p:nvPr/>
        </p:nvSpPr>
        <p:spPr>
          <a:xfrm>
            <a:off x="297367" y="2880225"/>
            <a:ext cx="101600" cy="1016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297367" y="3068720"/>
            <a:ext cx="101600" cy="1016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297367" y="3257215"/>
            <a:ext cx="101600" cy="1016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297367" y="3445710"/>
            <a:ext cx="101600" cy="1016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297367" y="3634205"/>
            <a:ext cx="101600" cy="1016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94180" y="6410325"/>
            <a:ext cx="204787" cy="204787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0853737" y="72787"/>
            <a:ext cx="1438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HRPMS</a:t>
            </a:r>
          </a:p>
          <a:p>
            <a:pPr algn="ctr"/>
            <a:r>
              <a:rPr lang="en-US" altLang="ko-KR" sz="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Human Resource Property Management System</a:t>
            </a:r>
            <a:endParaRPr lang="ko-KR" altLang="en-US" sz="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40" name="TextBox 239"/>
          <p:cNvSpPr txBox="1"/>
          <p:nvPr/>
        </p:nvSpPr>
        <p:spPr>
          <a:xfrm>
            <a:off x="-1573968" y="3408"/>
            <a:ext cx="4430674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600" dirty="0" smtClean="0">
                <a:solidFill>
                  <a:srgbClr val="035BD9">
                    <a:alpha val="10000"/>
                  </a:srgb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HR</a:t>
            </a:r>
          </a:p>
        </p:txBody>
      </p:sp>
      <p:sp>
        <p:nvSpPr>
          <p:cNvPr id="241" name="TextBox 240"/>
          <p:cNvSpPr txBox="1"/>
          <p:nvPr/>
        </p:nvSpPr>
        <p:spPr>
          <a:xfrm>
            <a:off x="8202917" y="3580885"/>
            <a:ext cx="6216653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600" dirty="0" smtClean="0">
                <a:solidFill>
                  <a:srgbClr val="035BD9">
                    <a:alpha val="10000"/>
                  </a:srgb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PMS</a:t>
            </a:r>
          </a:p>
        </p:txBody>
      </p:sp>
      <p:grpSp>
        <p:nvGrpSpPr>
          <p:cNvPr id="243" name="그룹 242"/>
          <p:cNvGrpSpPr/>
          <p:nvPr/>
        </p:nvGrpSpPr>
        <p:grpSpPr>
          <a:xfrm>
            <a:off x="6901013" y="653793"/>
            <a:ext cx="2880108" cy="6005273"/>
            <a:chOff x="2024082" y="442119"/>
            <a:chExt cx="2880108" cy="6005273"/>
          </a:xfrm>
        </p:grpSpPr>
        <p:sp>
          <p:nvSpPr>
            <p:cNvPr id="211" name="모서리가 둥근 직사각형 210"/>
            <p:cNvSpPr/>
            <p:nvPr/>
          </p:nvSpPr>
          <p:spPr>
            <a:xfrm>
              <a:off x="2024082" y="442119"/>
              <a:ext cx="2880108" cy="6005273"/>
            </a:xfrm>
            <a:prstGeom prst="roundRect">
              <a:avLst/>
            </a:prstGeom>
            <a:solidFill>
              <a:schemeClr val="bg1"/>
            </a:solidFill>
            <a:ln w="92075">
              <a:solidFill>
                <a:srgbClr val="1864E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8" name="모서리가 둥근 직사각형 217"/>
            <p:cNvSpPr/>
            <p:nvPr/>
          </p:nvSpPr>
          <p:spPr>
            <a:xfrm>
              <a:off x="2755850" y="442119"/>
              <a:ext cx="1416571" cy="277318"/>
            </a:xfrm>
            <a:prstGeom prst="roundRect">
              <a:avLst/>
            </a:prstGeom>
            <a:solidFill>
              <a:srgbClr val="1864EE"/>
            </a:solidFill>
            <a:ln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02" name="직선 연결선 201"/>
            <p:cNvCxnSpPr/>
            <p:nvPr/>
          </p:nvCxnSpPr>
          <p:spPr>
            <a:xfrm>
              <a:off x="2405975" y="3141851"/>
              <a:ext cx="2146300" cy="0"/>
            </a:xfrm>
            <a:prstGeom prst="line">
              <a:avLst/>
            </a:prstGeom>
            <a:ln w="120650" cap="rnd">
              <a:solidFill>
                <a:srgbClr val="578FF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 197"/>
            <p:cNvCxnSpPr/>
            <p:nvPr/>
          </p:nvCxnSpPr>
          <p:spPr>
            <a:xfrm>
              <a:off x="2405975" y="3141851"/>
              <a:ext cx="1651000" cy="0"/>
            </a:xfrm>
            <a:prstGeom prst="line">
              <a:avLst/>
            </a:prstGeom>
            <a:ln w="120650" cap="rnd">
              <a:solidFill>
                <a:srgbClr val="035BD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직선 연결선 203"/>
            <p:cNvCxnSpPr/>
            <p:nvPr/>
          </p:nvCxnSpPr>
          <p:spPr>
            <a:xfrm>
              <a:off x="2405975" y="2381912"/>
              <a:ext cx="2146300" cy="0"/>
            </a:xfrm>
            <a:prstGeom prst="line">
              <a:avLst/>
            </a:prstGeom>
            <a:ln w="120650" cap="rnd">
              <a:solidFill>
                <a:srgbClr val="578FF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직선 연결선 204"/>
            <p:cNvCxnSpPr/>
            <p:nvPr/>
          </p:nvCxnSpPr>
          <p:spPr>
            <a:xfrm>
              <a:off x="2405975" y="2381912"/>
              <a:ext cx="333375" cy="0"/>
            </a:xfrm>
            <a:prstGeom prst="line">
              <a:avLst/>
            </a:prstGeom>
            <a:ln w="120650" cap="rnd">
              <a:solidFill>
                <a:srgbClr val="1864E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25" name="그룹 224"/>
            <p:cNvGrpSpPr/>
            <p:nvPr/>
          </p:nvGrpSpPr>
          <p:grpSpPr>
            <a:xfrm>
              <a:off x="2405975" y="689964"/>
              <a:ext cx="139547" cy="108736"/>
              <a:chOff x="9461653" y="2552077"/>
              <a:chExt cx="139547" cy="108736"/>
            </a:xfrm>
          </p:grpSpPr>
          <p:cxnSp>
            <p:nvCxnSpPr>
              <p:cNvPr id="221" name="직선 연결선 220"/>
              <p:cNvCxnSpPr/>
              <p:nvPr/>
            </p:nvCxnSpPr>
            <p:spPr>
              <a:xfrm>
                <a:off x="9461653" y="2552077"/>
                <a:ext cx="139547" cy="0"/>
              </a:xfrm>
              <a:prstGeom prst="line">
                <a:avLst/>
              </a:prstGeom>
              <a:ln w="28575" cap="sq">
                <a:solidFill>
                  <a:srgbClr val="1864E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직선 연결선 222"/>
              <p:cNvCxnSpPr/>
              <p:nvPr/>
            </p:nvCxnSpPr>
            <p:spPr>
              <a:xfrm>
                <a:off x="9461653" y="2606052"/>
                <a:ext cx="139547" cy="0"/>
              </a:xfrm>
              <a:prstGeom prst="line">
                <a:avLst/>
              </a:prstGeom>
              <a:ln w="28575" cap="sq">
                <a:solidFill>
                  <a:srgbClr val="1864E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직선 연결선 223"/>
              <p:cNvCxnSpPr/>
              <p:nvPr/>
            </p:nvCxnSpPr>
            <p:spPr>
              <a:xfrm>
                <a:off x="9461653" y="2660813"/>
                <a:ext cx="139547" cy="0"/>
              </a:xfrm>
              <a:prstGeom prst="line">
                <a:avLst/>
              </a:prstGeom>
              <a:ln w="28575" cap="sq">
                <a:solidFill>
                  <a:srgbClr val="1864E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9" name="그룹 238"/>
            <p:cNvGrpSpPr/>
            <p:nvPr/>
          </p:nvGrpSpPr>
          <p:grpSpPr>
            <a:xfrm>
              <a:off x="4382749" y="644244"/>
              <a:ext cx="182186" cy="179069"/>
              <a:chOff x="7373599" y="607177"/>
              <a:chExt cx="182186" cy="179069"/>
            </a:xfrm>
          </p:grpSpPr>
          <p:sp>
            <p:nvSpPr>
              <p:cNvPr id="226" name="타원 225"/>
              <p:cNvSpPr/>
              <p:nvPr/>
            </p:nvSpPr>
            <p:spPr>
              <a:xfrm flipH="1" flipV="1">
                <a:off x="7373599" y="607178"/>
                <a:ext cx="45719" cy="45719"/>
              </a:xfrm>
              <a:prstGeom prst="ellipse">
                <a:avLst/>
              </a:prstGeom>
              <a:solidFill>
                <a:srgbClr val="1864E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7" name="타원 226"/>
              <p:cNvSpPr/>
              <p:nvPr/>
            </p:nvSpPr>
            <p:spPr>
              <a:xfrm flipH="1" flipV="1">
                <a:off x="7441831" y="607178"/>
                <a:ext cx="45719" cy="45719"/>
              </a:xfrm>
              <a:prstGeom prst="ellipse">
                <a:avLst/>
              </a:prstGeom>
              <a:solidFill>
                <a:srgbClr val="1864E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8" name="타원 227"/>
              <p:cNvSpPr/>
              <p:nvPr/>
            </p:nvSpPr>
            <p:spPr>
              <a:xfrm flipH="1" flipV="1">
                <a:off x="7507877" y="607177"/>
                <a:ext cx="45719" cy="45719"/>
              </a:xfrm>
              <a:prstGeom prst="ellipse">
                <a:avLst/>
              </a:prstGeom>
              <a:solidFill>
                <a:srgbClr val="1864E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0" name="타원 229"/>
              <p:cNvSpPr/>
              <p:nvPr/>
            </p:nvSpPr>
            <p:spPr>
              <a:xfrm flipH="1" flipV="1">
                <a:off x="7375788" y="673853"/>
                <a:ext cx="45719" cy="45719"/>
              </a:xfrm>
              <a:prstGeom prst="ellipse">
                <a:avLst/>
              </a:prstGeom>
              <a:solidFill>
                <a:srgbClr val="1864E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1" name="타원 230"/>
              <p:cNvSpPr/>
              <p:nvPr/>
            </p:nvSpPr>
            <p:spPr>
              <a:xfrm flipH="1" flipV="1">
                <a:off x="7444020" y="673853"/>
                <a:ext cx="45719" cy="45719"/>
              </a:xfrm>
              <a:prstGeom prst="ellipse">
                <a:avLst/>
              </a:prstGeom>
              <a:solidFill>
                <a:srgbClr val="1864E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2" name="타원 231"/>
              <p:cNvSpPr/>
              <p:nvPr/>
            </p:nvSpPr>
            <p:spPr>
              <a:xfrm flipH="1" flipV="1">
                <a:off x="7510066" y="673852"/>
                <a:ext cx="45719" cy="45719"/>
              </a:xfrm>
              <a:prstGeom prst="ellipse">
                <a:avLst/>
              </a:prstGeom>
              <a:solidFill>
                <a:srgbClr val="1864E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3" name="타원 232"/>
              <p:cNvSpPr/>
              <p:nvPr/>
            </p:nvSpPr>
            <p:spPr>
              <a:xfrm flipH="1" flipV="1">
                <a:off x="7374815" y="740527"/>
                <a:ext cx="45719" cy="45719"/>
              </a:xfrm>
              <a:prstGeom prst="ellipse">
                <a:avLst/>
              </a:prstGeom>
              <a:solidFill>
                <a:srgbClr val="1864E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4" name="타원 233"/>
              <p:cNvSpPr/>
              <p:nvPr/>
            </p:nvSpPr>
            <p:spPr>
              <a:xfrm flipH="1" flipV="1">
                <a:off x="7443047" y="740527"/>
                <a:ext cx="45719" cy="45719"/>
              </a:xfrm>
              <a:prstGeom prst="ellipse">
                <a:avLst/>
              </a:prstGeom>
              <a:solidFill>
                <a:srgbClr val="1864E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5" name="타원 234"/>
              <p:cNvSpPr/>
              <p:nvPr/>
            </p:nvSpPr>
            <p:spPr>
              <a:xfrm flipH="1" flipV="1">
                <a:off x="7509093" y="740526"/>
                <a:ext cx="45719" cy="45719"/>
              </a:xfrm>
              <a:prstGeom prst="ellipse">
                <a:avLst/>
              </a:prstGeom>
              <a:solidFill>
                <a:srgbClr val="1864E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36" name="TextBox 235"/>
            <p:cNvSpPr txBox="1"/>
            <p:nvPr/>
          </p:nvSpPr>
          <p:spPr>
            <a:xfrm>
              <a:off x="2592074" y="988238"/>
              <a:ext cx="181183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 smtClean="0"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COVID-19</a:t>
              </a:r>
              <a:endParaRPr lang="ko-KR" altLang="en-US" sz="2400" dirty="0"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237" name="TextBox 236"/>
            <p:cNvSpPr txBox="1"/>
            <p:nvPr/>
          </p:nvSpPr>
          <p:spPr>
            <a:xfrm>
              <a:off x="2325560" y="2576310"/>
              <a:ext cx="181183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 smtClean="0"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일 효율 증가</a:t>
              </a:r>
              <a:endParaRPr lang="ko-KR" altLang="en-US" sz="2400" dirty="0"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  <p:sp>
          <p:nvSpPr>
            <p:cNvPr id="238" name="TextBox 237"/>
            <p:cNvSpPr txBox="1"/>
            <p:nvPr/>
          </p:nvSpPr>
          <p:spPr>
            <a:xfrm>
              <a:off x="2325560" y="1833979"/>
              <a:ext cx="181183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 smtClean="0"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피로도 감소</a:t>
              </a:r>
              <a:endParaRPr lang="ko-KR" altLang="en-US" sz="2400" dirty="0"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</p:grpSp>
      <p:sp>
        <p:nvSpPr>
          <p:cNvPr id="245" name="TextBox 244"/>
          <p:cNvSpPr txBox="1"/>
          <p:nvPr/>
        </p:nvSpPr>
        <p:spPr>
          <a:xfrm>
            <a:off x="2021377" y="5120932"/>
            <a:ext cx="396727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solidFill>
                  <a:srgbClr val="035BD9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적은 인원</a:t>
            </a:r>
            <a:r>
              <a:rPr lang="ko-KR" altLang="en-US" sz="2000" dirty="0" smtClean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으로 어떻게</a:t>
            </a:r>
            <a:r>
              <a:rPr lang="en-US" altLang="ko-KR" sz="2000" dirty="0" smtClean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?</a:t>
            </a:r>
          </a:p>
          <a:p>
            <a:r>
              <a:rPr lang="ko-KR" altLang="en-US" sz="2000" dirty="0" smtClean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일의 효율을 </a:t>
            </a:r>
            <a:r>
              <a:rPr lang="ko-KR" altLang="en-US" sz="2000" dirty="0" smtClean="0">
                <a:solidFill>
                  <a:srgbClr val="035BD9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극대화</a:t>
            </a:r>
            <a:endParaRPr lang="en-US" altLang="ko-KR" sz="2000" dirty="0" smtClean="0">
              <a:solidFill>
                <a:srgbClr val="035BD9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r>
              <a:rPr lang="ko-KR" altLang="en-US" sz="2000" dirty="0" smtClean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피로도 </a:t>
            </a:r>
            <a:r>
              <a:rPr lang="ko-KR" altLang="en-US" sz="2000" dirty="0" smtClean="0">
                <a:solidFill>
                  <a:srgbClr val="035BD9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감소</a:t>
            </a:r>
            <a:endParaRPr lang="en-US" altLang="ko-KR" sz="2000" dirty="0" smtClean="0">
              <a:solidFill>
                <a:srgbClr val="035BD9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endParaRPr lang="ko-KR" altLang="en-US" sz="2000" dirty="0">
              <a:solidFill>
                <a:srgbClr val="C00000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grpSp>
        <p:nvGrpSpPr>
          <p:cNvPr id="42" name="그룹 1007"/>
          <p:cNvGrpSpPr/>
          <p:nvPr/>
        </p:nvGrpSpPr>
        <p:grpSpPr>
          <a:xfrm flipH="1">
            <a:off x="7025958" y="4193089"/>
            <a:ext cx="2659824" cy="1422470"/>
            <a:chOff x="636870" y="4825943"/>
            <a:chExt cx="3488164" cy="1848727"/>
          </a:xfrm>
        </p:grpSpPr>
        <p:pic>
          <p:nvPicPr>
            <p:cNvPr id="43" name="Object 2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6870" y="4825943"/>
              <a:ext cx="3488164" cy="1848727"/>
            </a:xfrm>
            <a:prstGeom prst="rect">
              <a:avLst/>
            </a:prstGeom>
          </p:spPr>
        </p:pic>
      </p:grpSp>
      <p:sp>
        <p:nvSpPr>
          <p:cNvPr id="40" name="TextBox 39"/>
          <p:cNvSpPr txBox="1"/>
          <p:nvPr/>
        </p:nvSpPr>
        <p:spPr>
          <a:xfrm>
            <a:off x="1639416" y="554777"/>
            <a:ext cx="15991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solidFill>
                  <a:srgbClr val="035BD9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개발 동기</a:t>
            </a:r>
            <a:endParaRPr lang="ko-KR" altLang="en-US" sz="2400" dirty="0">
              <a:solidFill>
                <a:srgbClr val="035BD9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547169" y="1308830"/>
            <a:ext cx="39672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solidFill>
                  <a:srgbClr val="035BD9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고안해낸 방안</a:t>
            </a:r>
            <a:endParaRPr lang="ko-KR" altLang="en-US" sz="3200" dirty="0">
              <a:solidFill>
                <a:srgbClr val="035BD9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45" name="모서리가 둥근 직사각형 44"/>
          <p:cNvSpPr/>
          <p:nvPr/>
        </p:nvSpPr>
        <p:spPr>
          <a:xfrm>
            <a:off x="1659068" y="1039028"/>
            <a:ext cx="1416571" cy="277318"/>
          </a:xfrm>
          <a:prstGeom prst="roundRect">
            <a:avLst/>
          </a:prstGeom>
          <a:solidFill>
            <a:srgbClr val="035BD9"/>
          </a:solidFill>
          <a:ln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해결 방안</a:t>
            </a:r>
            <a:endParaRPr lang="ko-KR" altLang="en-US" dirty="0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cxnSp>
        <p:nvCxnSpPr>
          <p:cNvPr id="46" name="직선 연결선 45"/>
          <p:cNvCxnSpPr/>
          <p:nvPr/>
        </p:nvCxnSpPr>
        <p:spPr>
          <a:xfrm>
            <a:off x="1547169" y="1893605"/>
            <a:ext cx="3616502" cy="0"/>
          </a:xfrm>
          <a:prstGeom prst="line">
            <a:avLst/>
          </a:prstGeom>
          <a:ln w="31750">
            <a:solidFill>
              <a:srgbClr val="035B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그룹 46"/>
          <p:cNvGrpSpPr/>
          <p:nvPr/>
        </p:nvGrpSpPr>
        <p:grpSpPr>
          <a:xfrm>
            <a:off x="2592677" y="2423487"/>
            <a:ext cx="1636038" cy="2293794"/>
            <a:chOff x="3332991" y="466994"/>
            <a:chExt cx="4111149" cy="5764002"/>
          </a:xfrm>
        </p:grpSpPr>
        <p:sp>
          <p:nvSpPr>
            <p:cNvPr id="48" name="Freeform 1301"/>
            <p:cNvSpPr>
              <a:spLocks noChangeAspect="1"/>
            </p:cNvSpPr>
            <p:nvPr/>
          </p:nvSpPr>
          <p:spPr bwMode="auto">
            <a:xfrm>
              <a:off x="4511258" y="466994"/>
              <a:ext cx="1909954" cy="1768142"/>
            </a:xfrm>
            <a:custGeom>
              <a:avLst/>
              <a:gdLst>
                <a:gd name="T0" fmla="*/ 4010 w 7322"/>
                <a:gd name="T1" fmla="*/ 0 h 6252"/>
                <a:gd name="T2" fmla="*/ 3938 w 7322"/>
                <a:gd name="T3" fmla="*/ 540 h 6252"/>
                <a:gd name="T4" fmla="*/ 3818 w 7322"/>
                <a:gd name="T5" fmla="*/ 912 h 6252"/>
                <a:gd name="T6" fmla="*/ 3614 w 7322"/>
                <a:gd name="T7" fmla="*/ 624 h 6252"/>
                <a:gd name="T8" fmla="*/ 3074 w 7322"/>
                <a:gd name="T9" fmla="*/ 756 h 6252"/>
                <a:gd name="T10" fmla="*/ 2966 w 7322"/>
                <a:gd name="T11" fmla="*/ 1236 h 6252"/>
                <a:gd name="T12" fmla="*/ 1514 w 7322"/>
                <a:gd name="T13" fmla="*/ 1008 h 6252"/>
                <a:gd name="T14" fmla="*/ 986 w 7322"/>
                <a:gd name="T15" fmla="*/ 1200 h 6252"/>
                <a:gd name="T16" fmla="*/ 626 w 7322"/>
                <a:gd name="T17" fmla="*/ 1092 h 6252"/>
                <a:gd name="T18" fmla="*/ 0 w 7322"/>
                <a:gd name="T19" fmla="*/ 1203 h 6252"/>
                <a:gd name="T20" fmla="*/ 194 w 7322"/>
                <a:gd name="T21" fmla="*/ 1774 h 6252"/>
                <a:gd name="T22" fmla="*/ 650 w 7322"/>
                <a:gd name="T23" fmla="*/ 1932 h 6252"/>
                <a:gd name="T24" fmla="*/ 986 w 7322"/>
                <a:gd name="T25" fmla="*/ 2040 h 6252"/>
                <a:gd name="T26" fmla="*/ 1441 w 7322"/>
                <a:gd name="T27" fmla="*/ 2698 h 6252"/>
                <a:gd name="T28" fmla="*/ 1273 w 7322"/>
                <a:gd name="T29" fmla="*/ 3001 h 6252"/>
                <a:gd name="T30" fmla="*/ 1201 w 7322"/>
                <a:gd name="T31" fmla="*/ 3290 h 6252"/>
                <a:gd name="T32" fmla="*/ 1370 w 7322"/>
                <a:gd name="T33" fmla="*/ 3650 h 6252"/>
                <a:gd name="T34" fmla="*/ 1514 w 7322"/>
                <a:gd name="T35" fmla="*/ 3912 h 6252"/>
                <a:gd name="T36" fmla="*/ 1946 w 7322"/>
                <a:gd name="T37" fmla="*/ 3948 h 6252"/>
                <a:gd name="T38" fmla="*/ 2219 w 7322"/>
                <a:gd name="T39" fmla="*/ 4299 h 6252"/>
                <a:gd name="T40" fmla="*/ 2198 w 7322"/>
                <a:gd name="T41" fmla="*/ 4788 h 6252"/>
                <a:gd name="T42" fmla="*/ 2045 w 7322"/>
                <a:gd name="T43" fmla="*/ 5373 h 6252"/>
                <a:gd name="T44" fmla="*/ 2158 w 7322"/>
                <a:gd name="T45" fmla="*/ 5860 h 6252"/>
                <a:gd name="T46" fmla="*/ 2680 w 7322"/>
                <a:gd name="T47" fmla="*/ 5759 h 6252"/>
                <a:gd name="T48" fmla="*/ 2855 w 7322"/>
                <a:gd name="T49" fmla="*/ 5345 h 6252"/>
                <a:gd name="T50" fmla="*/ 3110 w 7322"/>
                <a:gd name="T51" fmla="*/ 5688 h 6252"/>
                <a:gd name="T52" fmla="*/ 3671 w 7322"/>
                <a:gd name="T53" fmla="*/ 5471 h 6252"/>
                <a:gd name="T54" fmla="*/ 3895 w 7322"/>
                <a:gd name="T55" fmla="*/ 5737 h 6252"/>
                <a:gd name="T56" fmla="*/ 4199 w 7322"/>
                <a:gd name="T57" fmla="*/ 5842 h 6252"/>
                <a:gd name="T58" fmla="*/ 4865 w 7322"/>
                <a:gd name="T59" fmla="*/ 6252 h 6252"/>
                <a:gd name="T60" fmla="*/ 5402 w 7322"/>
                <a:gd name="T61" fmla="*/ 6095 h 6252"/>
                <a:gd name="T62" fmla="*/ 5884 w 7322"/>
                <a:gd name="T63" fmla="*/ 6229 h 6252"/>
                <a:gd name="T64" fmla="*/ 6136 w 7322"/>
                <a:gd name="T65" fmla="*/ 6157 h 6252"/>
                <a:gd name="T66" fmla="*/ 6457 w 7322"/>
                <a:gd name="T67" fmla="*/ 6167 h 6252"/>
                <a:gd name="T68" fmla="*/ 7064 w 7322"/>
                <a:gd name="T69" fmla="*/ 5932 h 6252"/>
                <a:gd name="T70" fmla="*/ 7307 w 7322"/>
                <a:gd name="T71" fmla="*/ 5651 h 6252"/>
                <a:gd name="T72" fmla="*/ 7238 w 7322"/>
                <a:gd name="T73" fmla="*/ 5148 h 6252"/>
                <a:gd name="T74" fmla="*/ 6674 w 7322"/>
                <a:gd name="T75" fmla="*/ 4428 h 6252"/>
                <a:gd name="T76" fmla="*/ 6566 w 7322"/>
                <a:gd name="T77" fmla="*/ 4080 h 6252"/>
                <a:gd name="T78" fmla="*/ 6350 w 7322"/>
                <a:gd name="T79" fmla="*/ 3900 h 6252"/>
                <a:gd name="T80" fmla="*/ 6374 w 7322"/>
                <a:gd name="T81" fmla="*/ 3684 h 6252"/>
                <a:gd name="T82" fmla="*/ 6014 w 7322"/>
                <a:gd name="T83" fmla="*/ 3312 h 6252"/>
                <a:gd name="T84" fmla="*/ 5342 w 7322"/>
                <a:gd name="T85" fmla="*/ 2280 h 6252"/>
                <a:gd name="T86" fmla="*/ 4862 w 7322"/>
                <a:gd name="T87" fmla="*/ 1656 h 6252"/>
                <a:gd name="T88" fmla="*/ 4478 w 7322"/>
                <a:gd name="T89" fmla="*/ 804 h 6252"/>
                <a:gd name="T90" fmla="*/ 4250 w 7322"/>
                <a:gd name="T91" fmla="*/ 108 h 6252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7322"/>
                <a:gd name="T139" fmla="*/ 0 h 6252"/>
                <a:gd name="T140" fmla="*/ 7322 w 7322"/>
                <a:gd name="T141" fmla="*/ 6252 h 6252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7322" h="6252">
                  <a:moveTo>
                    <a:pt x="4250" y="108"/>
                  </a:moveTo>
                  <a:lnTo>
                    <a:pt x="4010" y="0"/>
                  </a:lnTo>
                  <a:lnTo>
                    <a:pt x="3902" y="108"/>
                  </a:lnTo>
                  <a:lnTo>
                    <a:pt x="3938" y="540"/>
                  </a:lnTo>
                  <a:lnTo>
                    <a:pt x="3830" y="684"/>
                  </a:lnTo>
                  <a:lnTo>
                    <a:pt x="3818" y="912"/>
                  </a:lnTo>
                  <a:lnTo>
                    <a:pt x="3710" y="936"/>
                  </a:lnTo>
                  <a:lnTo>
                    <a:pt x="3614" y="624"/>
                  </a:lnTo>
                  <a:lnTo>
                    <a:pt x="3182" y="624"/>
                  </a:lnTo>
                  <a:lnTo>
                    <a:pt x="3074" y="756"/>
                  </a:lnTo>
                  <a:lnTo>
                    <a:pt x="3110" y="1080"/>
                  </a:lnTo>
                  <a:lnTo>
                    <a:pt x="2966" y="1236"/>
                  </a:lnTo>
                  <a:lnTo>
                    <a:pt x="1598" y="1212"/>
                  </a:lnTo>
                  <a:lnTo>
                    <a:pt x="1514" y="1008"/>
                  </a:lnTo>
                  <a:lnTo>
                    <a:pt x="1202" y="1008"/>
                  </a:lnTo>
                  <a:lnTo>
                    <a:pt x="986" y="1200"/>
                  </a:lnTo>
                  <a:lnTo>
                    <a:pt x="722" y="1260"/>
                  </a:lnTo>
                  <a:lnTo>
                    <a:pt x="626" y="1092"/>
                  </a:lnTo>
                  <a:lnTo>
                    <a:pt x="410" y="984"/>
                  </a:lnTo>
                  <a:lnTo>
                    <a:pt x="0" y="1203"/>
                  </a:lnTo>
                  <a:lnTo>
                    <a:pt x="50" y="1476"/>
                  </a:lnTo>
                  <a:lnTo>
                    <a:pt x="194" y="1774"/>
                  </a:lnTo>
                  <a:lnTo>
                    <a:pt x="482" y="1776"/>
                  </a:lnTo>
                  <a:lnTo>
                    <a:pt x="650" y="1932"/>
                  </a:lnTo>
                  <a:lnTo>
                    <a:pt x="830" y="1932"/>
                  </a:lnTo>
                  <a:lnTo>
                    <a:pt x="986" y="2040"/>
                  </a:lnTo>
                  <a:lnTo>
                    <a:pt x="1262" y="2466"/>
                  </a:lnTo>
                  <a:lnTo>
                    <a:pt x="1441" y="2698"/>
                  </a:lnTo>
                  <a:lnTo>
                    <a:pt x="1418" y="2892"/>
                  </a:lnTo>
                  <a:lnTo>
                    <a:pt x="1273" y="3001"/>
                  </a:lnTo>
                  <a:lnTo>
                    <a:pt x="1274" y="3168"/>
                  </a:lnTo>
                  <a:lnTo>
                    <a:pt x="1201" y="3290"/>
                  </a:lnTo>
                  <a:lnTo>
                    <a:pt x="1238" y="3504"/>
                  </a:lnTo>
                  <a:lnTo>
                    <a:pt x="1370" y="3650"/>
                  </a:lnTo>
                  <a:lnTo>
                    <a:pt x="1370" y="3852"/>
                  </a:lnTo>
                  <a:lnTo>
                    <a:pt x="1514" y="3912"/>
                  </a:lnTo>
                  <a:lnTo>
                    <a:pt x="1718" y="3960"/>
                  </a:lnTo>
                  <a:lnTo>
                    <a:pt x="1946" y="3948"/>
                  </a:lnTo>
                  <a:lnTo>
                    <a:pt x="2207" y="4074"/>
                  </a:lnTo>
                  <a:lnTo>
                    <a:pt x="2219" y="4299"/>
                  </a:lnTo>
                  <a:lnTo>
                    <a:pt x="2054" y="4512"/>
                  </a:lnTo>
                  <a:lnTo>
                    <a:pt x="2198" y="4788"/>
                  </a:lnTo>
                  <a:lnTo>
                    <a:pt x="2045" y="5111"/>
                  </a:lnTo>
                  <a:lnTo>
                    <a:pt x="2045" y="5373"/>
                  </a:lnTo>
                  <a:lnTo>
                    <a:pt x="2047" y="5744"/>
                  </a:lnTo>
                  <a:lnTo>
                    <a:pt x="2158" y="5860"/>
                  </a:lnTo>
                  <a:lnTo>
                    <a:pt x="2524" y="5879"/>
                  </a:lnTo>
                  <a:lnTo>
                    <a:pt x="2680" y="5759"/>
                  </a:lnTo>
                  <a:lnTo>
                    <a:pt x="2699" y="5485"/>
                  </a:lnTo>
                  <a:lnTo>
                    <a:pt x="2855" y="5345"/>
                  </a:lnTo>
                  <a:lnTo>
                    <a:pt x="2891" y="5532"/>
                  </a:lnTo>
                  <a:lnTo>
                    <a:pt x="3110" y="5688"/>
                  </a:lnTo>
                  <a:lnTo>
                    <a:pt x="3413" y="5481"/>
                  </a:lnTo>
                  <a:lnTo>
                    <a:pt x="3671" y="5471"/>
                  </a:lnTo>
                  <a:lnTo>
                    <a:pt x="3793" y="5668"/>
                  </a:lnTo>
                  <a:lnTo>
                    <a:pt x="3895" y="5737"/>
                  </a:lnTo>
                  <a:lnTo>
                    <a:pt x="3908" y="5877"/>
                  </a:lnTo>
                  <a:lnTo>
                    <a:pt x="4199" y="5842"/>
                  </a:lnTo>
                  <a:lnTo>
                    <a:pt x="4702" y="6101"/>
                  </a:lnTo>
                  <a:lnTo>
                    <a:pt x="4865" y="6252"/>
                  </a:lnTo>
                  <a:lnTo>
                    <a:pt x="5306" y="6228"/>
                  </a:lnTo>
                  <a:lnTo>
                    <a:pt x="5402" y="6095"/>
                  </a:lnTo>
                  <a:lnTo>
                    <a:pt x="5626" y="6094"/>
                  </a:lnTo>
                  <a:lnTo>
                    <a:pt x="5884" y="6229"/>
                  </a:lnTo>
                  <a:lnTo>
                    <a:pt x="5980" y="6133"/>
                  </a:lnTo>
                  <a:lnTo>
                    <a:pt x="6136" y="6157"/>
                  </a:lnTo>
                  <a:lnTo>
                    <a:pt x="6263" y="6062"/>
                  </a:lnTo>
                  <a:lnTo>
                    <a:pt x="6457" y="6167"/>
                  </a:lnTo>
                  <a:lnTo>
                    <a:pt x="6959" y="6133"/>
                  </a:lnTo>
                  <a:lnTo>
                    <a:pt x="7064" y="5932"/>
                  </a:lnTo>
                  <a:lnTo>
                    <a:pt x="7142" y="5832"/>
                  </a:lnTo>
                  <a:lnTo>
                    <a:pt x="7307" y="5651"/>
                  </a:lnTo>
                  <a:lnTo>
                    <a:pt x="7322" y="5364"/>
                  </a:lnTo>
                  <a:lnTo>
                    <a:pt x="7238" y="5148"/>
                  </a:lnTo>
                  <a:lnTo>
                    <a:pt x="7250" y="4968"/>
                  </a:lnTo>
                  <a:lnTo>
                    <a:pt x="6674" y="4428"/>
                  </a:lnTo>
                  <a:lnTo>
                    <a:pt x="6566" y="4212"/>
                  </a:lnTo>
                  <a:lnTo>
                    <a:pt x="6566" y="4080"/>
                  </a:lnTo>
                  <a:lnTo>
                    <a:pt x="6530" y="3960"/>
                  </a:lnTo>
                  <a:lnTo>
                    <a:pt x="6350" y="3900"/>
                  </a:lnTo>
                  <a:lnTo>
                    <a:pt x="6278" y="3792"/>
                  </a:lnTo>
                  <a:lnTo>
                    <a:pt x="6374" y="3684"/>
                  </a:lnTo>
                  <a:lnTo>
                    <a:pt x="6386" y="3540"/>
                  </a:lnTo>
                  <a:lnTo>
                    <a:pt x="6014" y="3312"/>
                  </a:lnTo>
                  <a:lnTo>
                    <a:pt x="5582" y="2808"/>
                  </a:lnTo>
                  <a:lnTo>
                    <a:pt x="5342" y="2280"/>
                  </a:lnTo>
                  <a:lnTo>
                    <a:pt x="5198" y="2088"/>
                  </a:lnTo>
                  <a:lnTo>
                    <a:pt x="4862" y="1656"/>
                  </a:lnTo>
                  <a:lnTo>
                    <a:pt x="4838" y="1380"/>
                  </a:lnTo>
                  <a:lnTo>
                    <a:pt x="4478" y="804"/>
                  </a:lnTo>
                  <a:lnTo>
                    <a:pt x="4466" y="552"/>
                  </a:lnTo>
                  <a:lnTo>
                    <a:pt x="4250" y="108"/>
                  </a:lnTo>
                  <a:close/>
                </a:path>
              </a:pathLst>
            </a:custGeom>
            <a:solidFill>
              <a:srgbClr val="1864EE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>
              <a:defPPr>
                <a:defRPr lang="ko-KR"/>
              </a:defPPr>
              <a:lvl1pPr algn="ctr" rtl="0" fontAlgn="base" latinLnBrk="1">
                <a:spcBef>
                  <a:spcPct val="50000"/>
                </a:spcBef>
                <a:spcAft>
                  <a:spcPct val="0"/>
                </a:spcAft>
                <a:defRPr kumimoji="1" sz="1200" b="1" kern="1200">
                  <a:solidFill>
                    <a:schemeClr val="tx1"/>
                  </a:solidFill>
                  <a:latin typeface="Arial" pitchFamily="34" charset="0"/>
                  <a:ea typeface="돋움" pitchFamily="50" charset="-127"/>
                  <a:cs typeface="+mn-cs"/>
                </a:defRPr>
              </a:lvl1pPr>
              <a:lvl2pPr marL="457200" algn="ctr" rtl="0" fontAlgn="base" latinLnBrk="1">
                <a:spcBef>
                  <a:spcPct val="50000"/>
                </a:spcBef>
                <a:spcAft>
                  <a:spcPct val="0"/>
                </a:spcAft>
                <a:defRPr kumimoji="1" sz="1200" b="1" kern="1200">
                  <a:solidFill>
                    <a:schemeClr val="tx1"/>
                  </a:solidFill>
                  <a:latin typeface="Arial" pitchFamily="34" charset="0"/>
                  <a:ea typeface="돋움" pitchFamily="50" charset="-127"/>
                  <a:cs typeface="+mn-cs"/>
                </a:defRPr>
              </a:lvl2pPr>
              <a:lvl3pPr marL="914400" algn="ctr" rtl="0" fontAlgn="base" latinLnBrk="1">
                <a:spcBef>
                  <a:spcPct val="50000"/>
                </a:spcBef>
                <a:spcAft>
                  <a:spcPct val="0"/>
                </a:spcAft>
                <a:defRPr kumimoji="1" sz="1200" b="1" kern="1200">
                  <a:solidFill>
                    <a:schemeClr val="tx1"/>
                  </a:solidFill>
                  <a:latin typeface="Arial" pitchFamily="34" charset="0"/>
                  <a:ea typeface="돋움" pitchFamily="50" charset="-127"/>
                  <a:cs typeface="+mn-cs"/>
                </a:defRPr>
              </a:lvl3pPr>
              <a:lvl4pPr marL="1371600" algn="ctr" rtl="0" fontAlgn="base" latinLnBrk="1">
                <a:spcBef>
                  <a:spcPct val="50000"/>
                </a:spcBef>
                <a:spcAft>
                  <a:spcPct val="0"/>
                </a:spcAft>
                <a:defRPr kumimoji="1" sz="1200" b="1" kern="1200">
                  <a:solidFill>
                    <a:schemeClr val="tx1"/>
                  </a:solidFill>
                  <a:latin typeface="Arial" pitchFamily="34" charset="0"/>
                  <a:ea typeface="돋움" pitchFamily="50" charset="-127"/>
                  <a:cs typeface="+mn-cs"/>
                </a:defRPr>
              </a:lvl4pPr>
              <a:lvl5pPr marL="1828800" algn="ctr" rtl="0" fontAlgn="base" latinLnBrk="1">
                <a:spcBef>
                  <a:spcPct val="50000"/>
                </a:spcBef>
                <a:spcAft>
                  <a:spcPct val="0"/>
                </a:spcAft>
                <a:defRPr kumimoji="1" sz="1200" b="1" kern="1200">
                  <a:solidFill>
                    <a:schemeClr val="tx1"/>
                  </a:solidFill>
                  <a:latin typeface="Arial" pitchFamily="34" charset="0"/>
                  <a:ea typeface="돋움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b="1" kern="1200">
                  <a:solidFill>
                    <a:schemeClr val="tx1"/>
                  </a:solidFill>
                  <a:latin typeface="Arial" pitchFamily="34" charset="0"/>
                  <a:ea typeface="돋움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b="1" kern="1200">
                  <a:solidFill>
                    <a:schemeClr val="tx1"/>
                  </a:solidFill>
                  <a:latin typeface="Arial" pitchFamily="34" charset="0"/>
                  <a:ea typeface="돋움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b="1" kern="1200">
                  <a:solidFill>
                    <a:schemeClr val="tx1"/>
                  </a:solidFill>
                  <a:latin typeface="Arial" pitchFamily="34" charset="0"/>
                  <a:ea typeface="돋움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b="1" kern="1200">
                  <a:solidFill>
                    <a:schemeClr val="tx1"/>
                  </a:solidFill>
                  <a:latin typeface="Arial" pitchFamily="34" charset="0"/>
                  <a:ea typeface="돋움" pitchFamily="50" charset="-127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49" name="Freeform 1302"/>
            <p:cNvSpPr>
              <a:spLocks noChangeAspect="1"/>
            </p:cNvSpPr>
            <p:nvPr/>
          </p:nvSpPr>
          <p:spPr bwMode="auto">
            <a:xfrm>
              <a:off x="3966860" y="807500"/>
              <a:ext cx="1122966" cy="1605811"/>
            </a:xfrm>
            <a:custGeom>
              <a:avLst/>
              <a:gdLst>
                <a:gd name="T0" fmla="*/ 1872 w 4305"/>
                <a:gd name="T1" fmla="*/ 44 h 5678"/>
                <a:gd name="T2" fmla="*/ 1620 w 4305"/>
                <a:gd name="T3" fmla="*/ 176 h 5678"/>
                <a:gd name="T4" fmla="*/ 1374 w 4305"/>
                <a:gd name="T5" fmla="*/ 266 h 5678"/>
                <a:gd name="T6" fmla="*/ 1170 w 4305"/>
                <a:gd name="T7" fmla="*/ 206 h 5678"/>
                <a:gd name="T8" fmla="*/ 1122 w 4305"/>
                <a:gd name="T9" fmla="*/ 500 h 5678"/>
                <a:gd name="T10" fmla="*/ 816 w 4305"/>
                <a:gd name="T11" fmla="*/ 518 h 5678"/>
                <a:gd name="T12" fmla="*/ 870 w 4305"/>
                <a:gd name="T13" fmla="*/ 728 h 5678"/>
                <a:gd name="T14" fmla="*/ 1140 w 4305"/>
                <a:gd name="T15" fmla="*/ 698 h 5678"/>
                <a:gd name="T16" fmla="*/ 1098 w 4305"/>
                <a:gd name="T17" fmla="*/ 926 h 5678"/>
                <a:gd name="T18" fmla="*/ 882 w 4305"/>
                <a:gd name="T19" fmla="*/ 1202 h 5678"/>
                <a:gd name="T20" fmla="*/ 528 w 4305"/>
                <a:gd name="T21" fmla="*/ 1304 h 5678"/>
                <a:gd name="T22" fmla="*/ 702 w 4305"/>
                <a:gd name="T23" fmla="*/ 1490 h 5678"/>
                <a:gd name="T24" fmla="*/ 756 w 4305"/>
                <a:gd name="T25" fmla="*/ 1706 h 5678"/>
                <a:gd name="T26" fmla="*/ 528 w 4305"/>
                <a:gd name="T27" fmla="*/ 1724 h 5678"/>
                <a:gd name="T28" fmla="*/ 522 w 4305"/>
                <a:gd name="T29" fmla="*/ 1976 h 5678"/>
                <a:gd name="T30" fmla="*/ 215 w 4305"/>
                <a:gd name="T31" fmla="*/ 2005 h 5678"/>
                <a:gd name="T32" fmla="*/ 105 w 4305"/>
                <a:gd name="T33" fmla="*/ 2177 h 5678"/>
                <a:gd name="T34" fmla="*/ 54 w 4305"/>
                <a:gd name="T35" fmla="*/ 2425 h 5678"/>
                <a:gd name="T36" fmla="*/ 164 w 4305"/>
                <a:gd name="T37" fmla="*/ 2659 h 5678"/>
                <a:gd name="T38" fmla="*/ 76 w 4305"/>
                <a:gd name="T39" fmla="*/ 2878 h 5678"/>
                <a:gd name="T40" fmla="*/ 451 w 4305"/>
                <a:gd name="T41" fmla="*/ 2755 h 5678"/>
                <a:gd name="T42" fmla="*/ 566 w 4305"/>
                <a:gd name="T43" fmla="*/ 2707 h 5678"/>
                <a:gd name="T44" fmla="*/ 810 w 4305"/>
                <a:gd name="T45" fmla="*/ 2844 h 5678"/>
                <a:gd name="T46" fmla="*/ 903 w 4305"/>
                <a:gd name="T47" fmla="*/ 3042 h 5678"/>
                <a:gd name="T48" fmla="*/ 1044 w 4305"/>
                <a:gd name="T49" fmla="*/ 3198 h 5678"/>
                <a:gd name="T50" fmla="*/ 901 w 4305"/>
                <a:gd name="T51" fmla="*/ 3322 h 5678"/>
                <a:gd name="T52" fmla="*/ 872 w 4305"/>
                <a:gd name="T53" fmla="*/ 3541 h 5678"/>
                <a:gd name="T54" fmla="*/ 654 w 4305"/>
                <a:gd name="T55" fmla="*/ 3650 h 5678"/>
                <a:gd name="T56" fmla="*/ 546 w 4305"/>
                <a:gd name="T57" fmla="*/ 3830 h 5678"/>
                <a:gd name="T58" fmla="*/ 492 w 4305"/>
                <a:gd name="T59" fmla="*/ 4010 h 5678"/>
                <a:gd name="T60" fmla="*/ 474 w 4305"/>
                <a:gd name="T61" fmla="*/ 4226 h 5678"/>
                <a:gd name="T62" fmla="*/ 342 w 4305"/>
                <a:gd name="T63" fmla="*/ 4328 h 5678"/>
                <a:gd name="T64" fmla="*/ 270 w 4305"/>
                <a:gd name="T65" fmla="*/ 4640 h 5678"/>
                <a:gd name="T66" fmla="*/ 492 w 4305"/>
                <a:gd name="T67" fmla="*/ 4814 h 5678"/>
                <a:gd name="T68" fmla="*/ 666 w 4305"/>
                <a:gd name="T69" fmla="*/ 4892 h 5678"/>
                <a:gd name="T70" fmla="*/ 684 w 4305"/>
                <a:gd name="T71" fmla="*/ 5180 h 5678"/>
                <a:gd name="T72" fmla="*/ 882 w 4305"/>
                <a:gd name="T73" fmla="*/ 5328 h 5678"/>
                <a:gd name="T74" fmla="*/ 1101 w 4305"/>
                <a:gd name="T75" fmla="*/ 5636 h 5678"/>
                <a:gd name="T76" fmla="*/ 1439 w 4305"/>
                <a:gd name="T77" fmla="*/ 5647 h 5678"/>
                <a:gd name="T78" fmla="*/ 1860 w 4305"/>
                <a:gd name="T79" fmla="*/ 5450 h 5678"/>
                <a:gd name="T80" fmla="*/ 2286 w 4305"/>
                <a:gd name="T81" fmla="*/ 5468 h 5678"/>
                <a:gd name="T82" fmla="*/ 2740 w 4305"/>
                <a:gd name="T83" fmla="*/ 5643 h 5678"/>
                <a:gd name="T84" fmla="*/ 3045 w 4305"/>
                <a:gd name="T85" fmla="*/ 5272 h 5678"/>
                <a:gd name="T86" fmla="*/ 3594 w 4305"/>
                <a:gd name="T87" fmla="*/ 4997 h 5678"/>
                <a:gd name="T88" fmla="*/ 3908 w 4305"/>
                <a:gd name="T89" fmla="*/ 4763 h 5678"/>
                <a:gd name="T90" fmla="*/ 4131 w 4305"/>
                <a:gd name="T91" fmla="*/ 3908 h 5678"/>
                <a:gd name="T92" fmla="*/ 4140 w 4305"/>
                <a:gd name="T93" fmla="*/ 3308 h 5678"/>
                <a:gd name="T94" fmla="*/ 4293 w 4305"/>
                <a:gd name="T95" fmla="*/ 2868 h 5678"/>
                <a:gd name="T96" fmla="*/ 3801 w 4305"/>
                <a:gd name="T97" fmla="*/ 2756 h 5678"/>
                <a:gd name="T98" fmla="*/ 3456 w 4305"/>
                <a:gd name="T99" fmla="*/ 2647 h 5678"/>
                <a:gd name="T100" fmla="*/ 3324 w 4305"/>
                <a:gd name="T101" fmla="*/ 2299 h 5678"/>
                <a:gd name="T102" fmla="*/ 3361 w 4305"/>
                <a:gd name="T103" fmla="*/ 1966 h 5678"/>
                <a:gd name="T104" fmla="*/ 3504 w 4305"/>
                <a:gd name="T105" fmla="*/ 1688 h 5678"/>
                <a:gd name="T106" fmla="*/ 3354 w 4305"/>
                <a:gd name="T107" fmla="*/ 1269 h 5678"/>
                <a:gd name="T108" fmla="*/ 2916 w 4305"/>
                <a:gd name="T109" fmla="*/ 728 h 5678"/>
                <a:gd name="T110" fmla="*/ 2568 w 4305"/>
                <a:gd name="T111" fmla="*/ 572 h 5678"/>
                <a:gd name="T112" fmla="*/ 2136 w 4305"/>
                <a:gd name="T113" fmla="*/ 270 h 5678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4305"/>
                <a:gd name="T172" fmla="*/ 0 h 5678"/>
                <a:gd name="T173" fmla="*/ 4305 w 4305"/>
                <a:gd name="T174" fmla="*/ 5678 h 5678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4305" h="5678">
                  <a:moveTo>
                    <a:pt x="2088" y="0"/>
                  </a:moveTo>
                  <a:lnTo>
                    <a:pt x="1872" y="44"/>
                  </a:lnTo>
                  <a:lnTo>
                    <a:pt x="1656" y="8"/>
                  </a:lnTo>
                  <a:lnTo>
                    <a:pt x="1620" y="176"/>
                  </a:lnTo>
                  <a:lnTo>
                    <a:pt x="1482" y="212"/>
                  </a:lnTo>
                  <a:lnTo>
                    <a:pt x="1374" y="266"/>
                  </a:lnTo>
                  <a:lnTo>
                    <a:pt x="1230" y="140"/>
                  </a:lnTo>
                  <a:lnTo>
                    <a:pt x="1170" y="206"/>
                  </a:lnTo>
                  <a:lnTo>
                    <a:pt x="1188" y="428"/>
                  </a:lnTo>
                  <a:lnTo>
                    <a:pt x="1122" y="500"/>
                  </a:lnTo>
                  <a:lnTo>
                    <a:pt x="960" y="476"/>
                  </a:lnTo>
                  <a:lnTo>
                    <a:pt x="816" y="518"/>
                  </a:lnTo>
                  <a:lnTo>
                    <a:pt x="792" y="626"/>
                  </a:lnTo>
                  <a:lnTo>
                    <a:pt x="870" y="728"/>
                  </a:lnTo>
                  <a:lnTo>
                    <a:pt x="1044" y="716"/>
                  </a:lnTo>
                  <a:lnTo>
                    <a:pt x="1140" y="698"/>
                  </a:lnTo>
                  <a:lnTo>
                    <a:pt x="1260" y="896"/>
                  </a:lnTo>
                  <a:lnTo>
                    <a:pt x="1098" y="926"/>
                  </a:lnTo>
                  <a:lnTo>
                    <a:pt x="1068" y="1142"/>
                  </a:lnTo>
                  <a:lnTo>
                    <a:pt x="882" y="1202"/>
                  </a:lnTo>
                  <a:lnTo>
                    <a:pt x="654" y="1202"/>
                  </a:lnTo>
                  <a:lnTo>
                    <a:pt x="528" y="1304"/>
                  </a:lnTo>
                  <a:lnTo>
                    <a:pt x="540" y="1418"/>
                  </a:lnTo>
                  <a:lnTo>
                    <a:pt x="702" y="1490"/>
                  </a:lnTo>
                  <a:lnTo>
                    <a:pt x="762" y="1580"/>
                  </a:lnTo>
                  <a:lnTo>
                    <a:pt x="756" y="1706"/>
                  </a:lnTo>
                  <a:lnTo>
                    <a:pt x="636" y="1724"/>
                  </a:lnTo>
                  <a:lnTo>
                    <a:pt x="528" y="1724"/>
                  </a:lnTo>
                  <a:lnTo>
                    <a:pt x="522" y="1826"/>
                  </a:lnTo>
                  <a:lnTo>
                    <a:pt x="522" y="1976"/>
                  </a:lnTo>
                  <a:lnTo>
                    <a:pt x="384" y="2012"/>
                  </a:lnTo>
                  <a:lnTo>
                    <a:pt x="215" y="2005"/>
                  </a:lnTo>
                  <a:lnTo>
                    <a:pt x="163" y="2103"/>
                  </a:lnTo>
                  <a:lnTo>
                    <a:pt x="105" y="2177"/>
                  </a:lnTo>
                  <a:lnTo>
                    <a:pt x="0" y="2294"/>
                  </a:lnTo>
                  <a:lnTo>
                    <a:pt x="54" y="2425"/>
                  </a:lnTo>
                  <a:lnTo>
                    <a:pt x="161" y="2513"/>
                  </a:lnTo>
                  <a:lnTo>
                    <a:pt x="164" y="2659"/>
                  </a:lnTo>
                  <a:lnTo>
                    <a:pt x="83" y="2776"/>
                  </a:lnTo>
                  <a:lnTo>
                    <a:pt x="76" y="2878"/>
                  </a:lnTo>
                  <a:lnTo>
                    <a:pt x="190" y="2890"/>
                  </a:lnTo>
                  <a:lnTo>
                    <a:pt x="451" y="2755"/>
                  </a:lnTo>
                  <a:lnTo>
                    <a:pt x="487" y="2592"/>
                  </a:lnTo>
                  <a:lnTo>
                    <a:pt x="566" y="2707"/>
                  </a:lnTo>
                  <a:lnTo>
                    <a:pt x="694" y="2718"/>
                  </a:lnTo>
                  <a:lnTo>
                    <a:pt x="810" y="2844"/>
                  </a:lnTo>
                  <a:lnTo>
                    <a:pt x="880" y="2956"/>
                  </a:lnTo>
                  <a:lnTo>
                    <a:pt x="903" y="3042"/>
                  </a:lnTo>
                  <a:lnTo>
                    <a:pt x="1010" y="3100"/>
                  </a:lnTo>
                  <a:lnTo>
                    <a:pt x="1044" y="3198"/>
                  </a:lnTo>
                  <a:lnTo>
                    <a:pt x="1032" y="3273"/>
                  </a:lnTo>
                  <a:lnTo>
                    <a:pt x="901" y="3322"/>
                  </a:lnTo>
                  <a:lnTo>
                    <a:pt x="942" y="3414"/>
                  </a:lnTo>
                  <a:lnTo>
                    <a:pt x="872" y="3541"/>
                  </a:lnTo>
                  <a:lnTo>
                    <a:pt x="778" y="3624"/>
                  </a:lnTo>
                  <a:lnTo>
                    <a:pt x="654" y="3650"/>
                  </a:lnTo>
                  <a:lnTo>
                    <a:pt x="564" y="3740"/>
                  </a:lnTo>
                  <a:lnTo>
                    <a:pt x="546" y="3830"/>
                  </a:lnTo>
                  <a:lnTo>
                    <a:pt x="600" y="3932"/>
                  </a:lnTo>
                  <a:lnTo>
                    <a:pt x="492" y="4010"/>
                  </a:lnTo>
                  <a:lnTo>
                    <a:pt x="456" y="4100"/>
                  </a:lnTo>
                  <a:lnTo>
                    <a:pt x="474" y="4226"/>
                  </a:lnTo>
                  <a:lnTo>
                    <a:pt x="438" y="4298"/>
                  </a:lnTo>
                  <a:lnTo>
                    <a:pt x="342" y="4328"/>
                  </a:lnTo>
                  <a:lnTo>
                    <a:pt x="270" y="4472"/>
                  </a:lnTo>
                  <a:lnTo>
                    <a:pt x="270" y="4640"/>
                  </a:lnTo>
                  <a:lnTo>
                    <a:pt x="378" y="4760"/>
                  </a:lnTo>
                  <a:lnTo>
                    <a:pt x="492" y="4814"/>
                  </a:lnTo>
                  <a:lnTo>
                    <a:pt x="612" y="4802"/>
                  </a:lnTo>
                  <a:lnTo>
                    <a:pt x="666" y="4892"/>
                  </a:lnTo>
                  <a:lnTo>
                    <a:pt x="648" y="5066"/>
                  </a:lnTo>
                  <a:lnTo>
                    <a:pt x="684" y="5180"/>
                  </a:lnTo>
                  <a:lnTo>
                    <a:pt x="766" y="5265"/>
                  </a:lnTo>
                  <a:lnTo>
                    <a:pt x="882" y="5328"/>
                  </a:lnTo>
                  <a:lnTo>
                    <a:pt x="987" y="5524"/>
                  </a:lnTo>
                  <a:lnTo>
                    <a:pt x="1101" y="5636"/>
                  </a:lnTo>
                  <a:lnTo>
                    <a:pt x="1241" y="5678"/>
                  </a:lnTo>
                  <a:lnTo>
                    <a:pt x="1439" y="5647"/>
                  </a:lnTo>
                  <a:lnTo>
                    <a:pt x="1608" y="5504"/>
                  </a:lnTo>
                  <a:lnTo>
                    <a:pt x="1860" y="5450"/>
                  </a:lnTo>
                  <a:lnTo>
                    <a:pt x="2083" y="5443"/>
                  </a:lnTo>
                  <a:lnTo>
                    <a:pt x="2286" y="5468"/>
                  </a:lnTo>
                  <a:lnTo>
                    <a:pt x="2477" y="5542"/>
                  </a:lnTo>
                  <a:lnTo>
                    <a:pt x="2740" y="5643"/>
                  </a:lnTo>
                  <a:lnTo>
                    <a:pt x="2868" y="5461"/>
                  </a:lnTo>
                  <a:lnTo>
                    <a:pt x="3045" y="5272"/>
                  </a:lnTo>
                  <a:lnTo>
                    <a:pt x="3306" y="5105"/>
                  </a:lnTo>
                  <a:lnTo>
                    <a:pt x="3594" y="4997"/>
                  </a:lnTo>
                  <a:lnTo>
                    <a:pt x="3737" y="4909"/>
                  </a:lnTo>
                  <a:lnTo>
                    <a:pt x="3908" y="4763"/>
                  </a:lnTo>
                  <a:lnTo>
                    <a:pt x="4134" y="4540"/>
                  </a:lnTo>
                  <a:lnTo>
                    <a:pt x="4131" y="3908"/>
                  </a:lnTo>
                  <a:lnTo>
                    <a:pt x="4285" y="3583"/>
                  </a:lnTo>
                  <a:lnTo>
                    <a:pt x="4140" y="3308"/>
                  </a:lnTo>
                  <a:lnTo>
                    <a:pt x="4305" y="3097"/>
                  </a:lnTo>
                  <a:lnTo>
                    <a:pt x="4293" y="2868"/>
                  </a:lnTo>
                  <a:lnTo>
                    <a:pt x="4032" y="2744"/>
                  </a:lnTo>
                  <a:lnTo>
                    <a:pt x="3801" y="2756"/>
                  </a:lnTo>
                  <a:lnTo>
                    <a:pt x="3602" y="2708"/>
                  </a:lnTo>
                  <a:lnTo>
                    <a:pt x="3456" y="2647"/>
                  </a:lnTo>
                  <a:lnTo>
                    <a:pt x="3456" y="2445"/>
                  </a:lnTo>
                  <a:lnTo>
                    <a:pt x="3324" y="2299"/>
                  </a:lnTo>
                  <a:lnTo>
                    <a:pt x="3288" y="2085"/>
                  </a:lnTo>
                  <a:lnTo>
                    <a:pt x="3361" y="1966"/>
                  </a:lnTo>
                  <a:lnTo>
                    <a:pt x="3360" y="1796"/>
                  </a:lnTo>
                  <a:lnTo>
                    <a:pt x="3504" y="1688"/>
                  </a:lnTo>
                  <a:lnTo>
                    <a:pt x="3528" y="1495"/>
                  </a:lnTo>
                  <a:lnTo>
                    <a:pt x="3354" y="1269"/>
                  </a:lnTo>
                  <a:lnTo>
                    <a:pt x="3075" y="838"/>
                  </a:lnTo>
                  <a:lnTo>
                    <a:pt x="2916" y="728"/>
                  </a:lnTo>
                  <a:lnTo>
                    <a:pt x="2737" y="727"/>
                  </a:lnTo>
                  <a:lnTo>
                    <a:pt x="2568" y="572"/>
                  </a:lnTo>
                  <a:lnTo>
                    <a:pt x="2280" y="570"/>
                  </a:lnTo>
                  <a:lnTo>
                    <a:pt x="2136" y="270"/>
                  </a:lnTo>
                  <a:lnTo>
                    <a:pt x="2088" y="0"/>
                  </a:lnTo>
                  <a:close/>
                </a:path>
              </a:pathLst>
            </a:custGeom>
            <a:solidFill>
              <a:srgbClr val="1864EE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>
              <a:defPPr>
                <a:defRPr lang="ko-KR"/>
              </a:defPPr>
              <a:lvl1pPr algn="ctr" rtl="0" fontAlgn="base" latinLnBrk="1">
                <a:spcBef>
                  <a:spcPct val="50000"/>
                </a:spcBef>
                <a:spcAft>
                  <a:spcPct val="0"/>
                </a:spcAft>
                <a:defRPr kumimoji="1" sz="1200" b="1" kern="1200">
                  <a:solidFill>
                    <a:schemeClr val="tx1"/>
                  </a:solidFill>
                  <a:latin typeface="Arial" pitchFamily="34" charset="0"/>
                  <a:ea typeface="돋움" pitchFamily="50" charset="-127"/>
                  <a:cs typeface="+mn-cs"/>
                </a:defRPr>
              </a:lvl1pPr>
              <a:lvl2pPr marL="457200" algn="ctr" rtl="0" fontAlgn="base" latinLnBrk="1">
                <a:spcBef>
                  <a:spcPct val="50000"/>
                </a:spcBef>
                <a:spcAft>
                  <a:spcPct val="0"/>
                </a:spcAft>
                <a:defRPr kumimoji="1" sz="1200" b="1" kern="1200">
                  <a:solidFill>
                    <a:schemeClr val="tx1"/>
                  </a:solidFill>
                  <a:latin typeface="Arial" pitchFamily="34" charset="0"/>
                  <a:ea typeface="돋움" pitchFamily="50" charset="-127"/>
                  <a:cs typeface="+mn-cs"/>
                </a:defRPr>
              </a:lvl2pPr>
              <a:lvl3pPr marL="914400" algn="ctr" rtl="0" fontAlgn="base" latinLnBrk="1">
                <a:spcBef>
                  <a:spcPct val="50000"/>
                </a:spcBef>
                <a:spcAft>
                  <a:spcPct val="0"/>
                </a:spcAft>
                <a:defRPr kumimoji="1" sz="1200" b="1" kern="1200">
                  <a:solidFill>
                    <a:schemeClr val="tx1"/>
                  </a:solidFill>
                  <a:latin typeface="Arial" pitchFamily="34" charset="0"/>
                  <a:ea typeface="돋움" pitchFamily="50" charset="-127"/>
                  <a:cs typeface="+mn-cs"/>
                </a:defRPr>
              </a:lvl3pPr>
              <a:lvl4pPr marL="1371600" algn="ctr" rtl="0" fontAlgn="base" latinLnBrk="1">
                <a:spcBef>
                  <a:spcPct val="50000"/>
                </a:spcBef>
                <a:spcAft>
                  <a:spcPct val="0"/>
                </a:spcAft>
                <a:defRPr kumimoji="1" sz="1200" b="1" kern="1200">
                  <a:solidFill>
                    <a:schemeClr val="tx1"/>
                  </a:solidFill>
                  <a:latin typeface="Arial" pitchFamily="34" charset="0"/>
                  <a:ea typeface="돋움" pitchFamily="50" charset="-127"/>
                  <a:cs typeface="+mn-cs"/>
                </a:defRPr>
              </a:lvl4pPr>
              <a:lvl5pPr marL="1828800" algn="ctr" rtl="0" fontAlgn="base" latinLnBrk="1">
                <a:spcBef>
                  <a:spcPct val="50000"/>
                </a:spcBef>
                <a:spcAft>
                  <a:spcPct val="0"/>
                </a:spcAft>
                <a:defRPr kumimoji="1" sz="1200" b="1" kern="1200">
                  <a:solidFill>
                    <a:schemeClr val="tx1"/>
                  </a:solidFill>
                  <a:latin typeface="Arial" pitchFamily="34" charset="0"/>
                  <a:ea typeface="돋움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b="1" kern="1200">
                  <a:solidFill>
                    <a:schemeClr val="tx1"/>
                  </a:solidFill>
                  <a:latin typeface="Arial" pitchFamily="34" charset="0"/>
                  <a:ea typeface="돋움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b="1" kern="1200">
                  <a:solidFill>
                    <a:schemeClr val="tx1"/>
                  </a:solidFill>
                  <a:latin typeface="Arial" pitchFamily="34" charset="0"/>
                  <a:ea typeface="돋움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b="1" kern="1200">
                  <a:solidFill>
                    <a:schemeClr val="tx1"/>
                  </a:solidFill>
                  <a:latin typeface="Arial" pitchFamily="34" charset="0"/>
                  <a:ea typeface="돋움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b="1" kern="1200">
                  <a:solidFill>
                    <a:schemeClr val="tx1"/>
                  </a:solidFill>
                  <a:latin typeface="Arial" pitchFamily="34" charset="0"/>
                  <a:ea typeface="돋움" pitchFamily="50" charset="-127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50" name="Freeform 1303"/>
            <p:cNvSpPr>
              <a:spLocks noChangeAspect="1"/>
            </p:cNvSpPr>
            <p:nvPr/>
          </p:nvSpPr>
          <p:spPr bwMode="auto">
            <a:xfrm>
              <a:off x="4177627" y="1440999"/>
              <a:ext cx="390233" cy="366527"/>
            </a:xfrm>
            <a:custGeom>
              <a:avLst/>
              <a:gdLst>
                <a:gd name="T0" fmla="*/ 884 w 1496"/>
                <a:gd name="T1" fmla="*/ 0 h 1296"/>
                <a:gd name="T2" fmla="*/ 782 w 1496"/>
                <a:gd name="T3" fmla="*/ 18 h 1296"/>
                <a:gd name="T4" fmla="*/ 722 w 1496"/>
                <a:gd name="T5" fmla="*/ 108 h 1296"/>
                <a:gd name="T6" fmla="*/ 722 w 1496"/>
                <a:gd name="T7" fmla="*/ 288 h 1296"/>
                <a:gd name="T8" fmla="*/ 506 w 1496"/>
                <a:gd name="T9" fmla="*/ 348 h 1296"/>
                <a:gd name="T10" fmla="*/ 440 w 1496"/>
                <a:gd name="T11" fmla="*/ 438 h 1296"/>
                <a:gd name="T12" fmla="*/ 470 w 1496"/>
                <a:gd name="T13" fmla="*/ 612 h 1296"/>
                <a:gd name="T14" fmla="*/ 368 w 1496"/>
                <a:gd name="T15" fmla="*/ 648 h 1296"/>
                <a:gd name="T16" fmla="*/ 0 w 1496"/>
                <a:gd name="T17" fmla="*/ 601 h 1296"/>
                <a:gd name="T18" fmla="*/ 73 w 1496"/>
                <a:gd name="T19" fmla="*/ 720 h 1296"/>
                <a:gd name="T20" fmla="*/ 95 w 1496"/>
                <a:gd name="T21" fmla="*/ 802 h 1296"/>
                <a:gd name="T22" fmla="*/ 200 w 1496"/>
                <a:gd name="T23" fmla="*/ 859 h 1296"/>
                <a:gd name="T24" fmla="*/ 236 w 1496"/>
                <a:gd name="T25" fmla="*/ 954 h 1296"/>
                <a:gd name="T26" fmla="*/ 224 w 1496"/>
                <a:gd name="T27" fmla="*/ 1032 h 1296"/>
                <a:gd name="T28" fmla="*/ 332 w 1496"/>
                <a:gd name="T29" fmla="*/ 1044 h 1296"/>
                <a:gd name="T30" fmla="*/ 350 w 1496"/>
                <a:gd name="T31" fmla="*/ 1152 h 1296"/>
                <a:gd name="T32" fmla="*/ 452 w 1496"/>
                <a:gd name="T33" fmla="*/ 1206 h 1296"/>
                <a:gd name="T34" fmla="*/ 758 w 1496"/>
                <a:gd name="T35" fmla="*/ 1188 h 1296"/>
                <a:gd name="T36" fmla="*/ 872 w 1496"/>
                <a:gd name="T37" fmla="*/ 1152 h 1296"/>
                <a:gd name="T38" fmla="*/ 980 w 1496"/>
                <a:gd name="T39" fmla="*/ 1284 h 1296"/>
                <a:gd name="T40" fmla="*/ 1100 w 1496"/>
                <a:gd name="T41" fmla="*/ 1296 h 1296"/>
                <a:gd name="T42" fmla="*/ 1340 w 1496"/>
                <a:gd name="T43" fmla="*/ 1044 h 1296"/>
                <a:gd name="T44" fmla="*/ 1322 w 1496"/>
                <a:gd name="T45" fmla="*/ 924 h 1296"/>
                <a:gd name="T46" fmla="*/ 1394 w 1496"/>
                <a:gd name="T47" fmla="*/ 906 h 1296"/>
                <a:gd name="T48" fmla="*/ 1496 w 1496"/>
                <a:gd name="T49" fmla="*/ 798 h 1296"/>
                <a:gd name="T50" fmla="*/ 1442 w 1496"/>
                <a:gd name="T51" fmla="*/ 630 h 1296"/>
                <a:gd name="T52" fmla="*/ 1334 w 1496"/>
                <a:gd name="T53" fmla="*/ 594 h 1296"/>
                <a:gd name="T54" fmla="*/ 1196 w 1496"/>
                <a:gd name="T55" fmla="*/ 474 h 1296"/>
                <a:gd name="T56" fmla="*/ 1214 w 1496"/>
                <a:gd name="T57" fmla="*/ 240 h 1296"/>
                <a:gd name="T58" fmla="*/ 1190 w 1496"/>
                <a:gd name="T59" fmla="*/ 90 h 1296"/>
                <a:gd name="T60" fmla="*/ 1106 w 1496"/>
                <a:gd name="T61" fmla="*/ 36 h 1296"/>
                <a:gd name="T62" fmla="*/ 980 w 1496"/>
                <a:gd name="T63" fmla="*/ 42 h 1296"/>
                <a:gd name="T64" fmla="*/ 884 w 1496"/>
                <a:gd name="T65" fmla="*/ 0 h 129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1496"/>
                <a:gd name="T100" fmla="*/ 0 h 1296"/>
                <a:gd name="T101" fmla="*/ 1496 w 1496"/>
                <a:gd name="T102" fmla="*/ 1296 h 129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1496" h="1296">
                  <a:moveTo>
                    <a:pt x="884" y="0"/>
                  </a:moveTo>
                  <a:lnTo>
                    <a:pt x="782" y="18"/>
                  </a:lnTo>
                  <a:lnTo>
                    <a:pt x="722" y="108"/>
                  </a:lnTo>
                  <a:lnTo>
                    <a:pt x="722" y="288"/>
                  </a:lnTo>
                  <a:lnTo>
                    <a:pt x="506" y="348"/>
                  </a:lnTo>
                  <a:lnTo>
                    <a:pt x="440" y="438"/>
                  </a:lnTo>
                  <a:lnTo>
                    <a:pt x="470" y="612"/>
                  </a:lnTo>
                  <a:lnTo>
                    <a:pt x="368" y="648"/>
                  </a:lnTo>
                  <a:lnTo>
                    <a:pt x="0" y="601"/>
                  </a:lnTo>
                  <a:lnTo>
                    <a:pt x="73" y="720"/>
                  </a:lnTo>
                  <a:lnTo>
                    <a:pt x="95" y="802"/>
                  </a:lnTo>
                  <a:lnTo>
                    <a:pt x="200" y="859"/>
                  </a:lnTo>
                  <a:lnTo>
                    <a:pt x="236" y="954"/>
                  </a:lnTo>
                  <a:lnTo>
                    <a:pt x="224" y="1032"/>
                  </a:lnTo>
                  <a:lnTo>
                    <a:pt x="332" y="1044"/>
                  </a:lnTo>
                  <a:lnTo>
                    <a:pt x="350" y="1152"/>
                  </a:lnTo>
                  <a:lnTo>
                    <a:pt x="452" y="1206"/>
                  </a:lnTo>
                  <a:lnTo>
                    <a:pt x="758" y="1188"/>
                  </a:lnTo>
                  <a:lnTo>
                    <a:pt x="872" y="1152"/>
                  </a:lnTo>
                  <a:lnTo>
                    <a:pt x="980" y="1284"/>
                  </a:lnTo>
                  <a:lnTo>
                    <a:pt x="1100" y="1296"/>
                  </a:lnTo>
                  <a:lnTo>
                    <a:pt x="1340" y="1044"/>
                  </a:lnTo>
                  <a:lnTo>
                    <a:pt x="1322" y="924"/>
                  </a:lnTo>
                  <a:lnTo>
                    <a:pt x="1394" y="906"/>
                  </a:lnTo>
                  <a:lnTo>
                    <a:pt x="1496" y="798"/>
                  </a:lnTo>
                  <a:lnTo>
                    <a:pt x="1442" y="630"/>
                  </a:lnTo>
                  <a:lnTo>
                    <a:pt x="1334" y="594"/>
                  </a:lnTo>
                  <a:lnTo>
                    <a:pt x="1196" y="474"/>
                  </a:lnTo>
                  <a:lnTo>
                    <a:pt x="1214" y="240"/>
                  </a:lnTo>
                  <a:lnTo>
                    <a:pt x="1190" y="90"/>
                  </a:lnTo>
                  <a:lnTo>
                    <a:pt x="1106" y="36"/>
                  </a:lnTo>
                  <a:lnTo>
                    <a:pt x="980" y="42"/>
                  </a:lnTo>
                  <a:lnTo>
                    <a:pt x="884" y="0"/>
                  </a:lnTo>
                  <a:close/>
                </a:path>
              </a:pathLst>
            </a:custGeom>
            <a:solidFill>
              <a:srgbClr val="55AFED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>
              <a:defPPr>
                <a:defRPr lang="ko-KR"/>
              </a:defPPr>
              <a:lvl1pPr algn="ctr" rtl="0" fontAlgn="base" latinLnBrk="1">
                <a:spcBef>
                  <a:spcPct val="50000"/>
                </a:spcBef>
                <a:spcAft>
                  <a:spcPct val="0"/>
                </a:spcAft>
                <a:defRPr kumimoji="1" sz="1200" b="1" kern="1200">
                  <a:solidFill>
                    <a:schemeClr val="tx1"/>
                  </a:solidFill>
                  <a:latin typeface="Arial" pitchFamily="34" charset="0"/>
                  <a:ea typeface="돋움" pitchFamily="50" charset="-127"/>
                  <a:cs typeface="+mn-cs"/>
                </a:defRPr>
              </a:lvl1pPr>
              <a:lvl2pPr marL="457200" algn="ctr" rtl="0" fontAlgn="base" latinLnBrk="1">
                <a:spcBef>
                  <a:spcPct val="50000"/>
                </a:spcBef>
                <a:spcAft>
                  <a:spcPct val="0"/>
                </a:spcAft>
                <a:defRPr kumimoji="1" sz="1200" b="1" kern="1200">
                  <a:solidFill>
                    <a:schemeClr val="tx1"/>
                  </a:solidFill>
                  <a:latin typeface="Arial" pitchFamily="34" charset="0"/>
                  <a:ea typeface="돋움" pitchFamily="50" charset="-127"/>
                  <a:cs typeface="+mn-cs"/>
                </a:defRPr>
              </a:lvl2pPr>
              <a:lvl3pPr marL="914400" algn="ctr" rtl="0" fontAlgn="base" latinLnBrk="1">
                <a:spcBef>
                  <a:spcPct val="50000"/>
                </a:spcBef>
                <a:spcAft>
                  <a:spcPct val="0"/>
                </a:spcAft>
                <a:defRPr kumimoji="1" sz="1200" b="1" kern="1200">
                  <a:solidFill>
                    <a:schemeClr val="tx1"/>
                  </a:solidFill>
                  <a:latin typeface="Arial" pitchFamily="34" charset="0"/>
                  <a:ea typeface="돋움" pitchFamily="50" charset="-127"/>
                  <a:cs typeface="+mn-cs"/>
                </a:defRPr>
              </a:lvl3pPr>
              <a:lvl4pPr marL="1371600" algn="ctr" rtl="0" fontAlgn="base" latinLnBrk="1">
                <a:spcBef>
                  <a:spcPct val="50000"/>
                </a:spcBef>
                <a:spcAft>
                  <a:spcPct val="0"/>
                </a:spcAft>
                <a:defRPr kumimoji="1" sz="1200" b="1" kern="1200">
                  <a:solidFill>
                    <a:schemeClr val="tx1"/>
                  </a:solidFill>
                  <a:latin typeface="Arial" pitchFamily="34" charset="0"/>
                  <a:ea typeface="돋움" pitchFamily="50" charset="-127"/>
                  <a:cs typeface="+mn-cs"/>
                </a:defRPr>
              </a:lvl4pPr>
              <a:lvl5pPr marL="1828800" algn="ctr" rtl="0" fontAlgn="base" latinLnBrk="1">
                <a:spcBef>
                  <a:spcPct val="50000"/>
                </a:spcBef>
                <a:spcAft>
                  <a:spcPct val="0"/>
                </a:spcAft>
                <a:defRPr kumimoji="1" sz="1200" b="1" kern="1200">
                  <a:solidFill>
                    <a:schemeClr val="tx1"/>
                  </a:solidFill>
                  <a:latin typeface="Arial" pitchFamily="34" charset="0"/>
                  <a:ea typeface="돋움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b="1" kern="1200">
                  <a:solidFill>
                    <a:schemeClr val="tx1"/>
                  </a:solidFill>
                  <a:latin typeface="Arial" pitchFamily="34" charset="0"/>
                  <a:ea typeface="돋움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b="1" kern="1200">
                  <a:solidFill>
                    <a:schemeClr val="tx1"/>
                  </a:solidFill>
                  <a:latin typeface="Arial" pitchFamily="34" charset="0"/>
                  <a:ea typeface="돋움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b="1" kern="1200">
                  <a:solidFill>
                    <a:schemeClr val="tx1"/>
                  </a:solidFill>
                  <a:latin typeface="Arial" pitchFamily="34" charset="0"/>
                  <a:ea typeface="돋움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b="1" kern="1200">
                  <a:solidFill>
                    <a:schemeClr val="tx1"/>
                  </a:solidFill>
                  <a:latin typeface="Arial" pitchFamily="34" charset="0"/>
                  <a:ea typeface="돋움" pitchFamily="50" charset="-127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51" name="Freeform 1304"/>
            <p:cNvSpPr>
              <a:spLocks noChangeAspect="1"/>
            </p:cNvSpPr>
            <p:nvPr/>
          </p:nvSpPr>
          <p:spPr bwMode="auto">
            <a:xfrm>
              <a:off x="3653839" y="1267918"/>
              <a:ext cx="585350" cy="571846"/>
            </a:xfrm>
            <a:custGeom>
              <a:avLst/>
              <a:gdLst>
                <a:gd name="T0" fmla="*/ 4248 w 748"/>
                <a:gd name="T1" fmla="*/ 1134 h 674"/>
                <a:gd name="T2" fmla="*/ 3726 w 748"/>
                <a:gd name="T3" fmla="*/ 612 h 674"/>
                <a:gd name="T4" fmla="*/ 3168 w 748"/>
                <a:gd name="T5" fmla="*/ 504 h 674"/>
                <a:gd name="T6" fmla="*/ 2736 w 748"/>
                <a:gd name="T7" fmla="*/ 0 h 674"/>
                <a:gd name="T8" fmla="*/ 2250 w 748"/>
                <a:gd name="T9" fmla="*/ 396 h 674"/>
                <a:gd name="T10" fmla="*/ 1548 w 748"/>
                <a:gd name="T11" fmla="*/ 594 h 674"/>
                <a:gd name="T12" fmla="*/ 810 w 748"/>
                <a:gd name="T13" fmla="*/ 756 h 674"/>
                <a:gd name="T14" fmla="*/ 738 w 748"/>
                <a:gd name="T15" fmla="*/ 1422 h 674"/>
                <a:gd name="T16" fmla="*/ 216 w 748"/>
                <a:gd name="T17" fmla="*/ 1692 h 674"/>
                <a:gd name="T18" fmla="*/ 0 w 748"/>
                <a:gd name="T19" fmla="*/ 2394 h 674"/>
                <a:gd name="T20" fmla="*/ 360 w 748"/>
                <a:gd name="T21" fmla="*/ 2970 h 674"/>
                <a:gd name="T22" fmla="*/ 864 w 748"/>
                <a:gd name="T23" fmla="*/ 3258 h 674"/>
                <a:gd name="T24" fmla="*/ 1458 w 748"/>
                <a:gd name="T25" fmla="*/ 3204 h 674"/>
                <a:gd name="T26" fmla="*/ 1620 w 748"/>
                <a:gd name="T27" fmla="*/ 3780 h 674"/>
                <a:gd name="T28" fmla="*/ 1710 w 748"/>
                <a:gd name="T29" fmla="*/ 4482 h 674"/>
                <a:gd name="T30" fmla="*/ 1980 w 748"/>
                <a:gd name="T31" fmla="*/ 4878 h 674"/>
                <a:gd name="T32" fmla="*/ 2106 w 748"/>
                <a:gd name="T33" fmla="*/ 5508 h 674"/>
                <a:gd name="T34" fmla="*/ 2646 w 748"/>
                <a:gd name="T35" fmla="*/ 5994 h 674"/>
                <a:gd name="T36" fmla="*/ 3078 w 748"/>
                <a:gd name="T37" fmla="*/ 5724 h 674"/>
                <a:gd name="T38" fmla="*/ 3546 w 748"/>
                <a:gd name="T39" fmla="*/ 5508 h 674"/>
                <a:gd name="T40" fmla="*/ 4104 w 748"/>
                <a:gd name="T41" fmla="*/ 5562 h 674"/>
                <a:gd name="T42" fmla="*/ 4410 w 748"/>
                <a:gd name="T43" fmla="*/ 5184 h 674"/>
                <a:gd name="T44" fmla="*/ 4734 w 748"/>
                <a:gd name="T45" fmla="*/ 5580 h 674"/>
                <a:gd name="T46" fmla="*/ 5238 w 748"/>
                <a:gd name="T47" fmla="*/ 5796 h 674"/>
                <a:gd name="T48" fmla="*/ 5922 w 748"/>
                <a:gd name="T49" fmla="*/ 5994 h 674"/>
                <a:gd name="T50" fmla="*/ 6426 w 748"/>
                <a:gd name="T51" fmla="*/ 5364 h 674"/>
                <a:gd name="T52" fmla="*/ 6696 w 748"/>
                <a:gd name="T53" fmla="*/ 4932 h 674"/>
                <a:gd name="T54" fmla="*/ 6624 w 748"/>
                <a:gd name="T55" fmla="*/ 4410 h 674"/>
                <a:gd name="T56" fmla="*/ 6246 w 748"/>
                <a:gd name="T57" fmla="*/ 3996 h 674"/>
                <a:gd name="T58" fmla="*/ 5679 w 748"/>
                <a:gd name="T59" fmla="*/ 3267 h 674"/>
                <a:gd name="T60" fmla="*/ 5058 w 748"/>
                <a:gd name="T61" fmla="*/ 2889 h 674"/>
                <a:gd name="T62" fmla="*/ 4167 w 748"/>
                <a:gd name="T63" fmla="*/ 3789 h 674"/>
                <a:gd name="T64" fmla="*/ 3852 w 748"/>
                <a:gd name="T65" fmla="*/ 3438 h 674"/>
                <a:gd name="T66" fmla="*/ 4086 w 748"/>
                <a:gd name="T67" fmla="*/ 2664 h 674"/>
                <a:gd name="T68" fmla="*/ 3600 w 748"/>
                <a:gd name="T69" fmla="*/ 1998 h 674"/>
                <a:gd name="T70" fmla="*/ 4095 w 748"/>
                <a:gd name="T71" fmla="*/ 1413 h 674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748"/>
                <a:gd name="T109" fmla="*/ 0 h 674"/>
                <a:gd name="T110" fmla="*/ 748 w 748"/>
                <a:gd name="T111" fmla="*/ 674 h 674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748" h="674">
                  <a:moveTo>
                    <a:pt x="455" y="157"/>
                  </a:moveTo>
                  <a:lnTo>
                    <a:pt x="472" y="126"/>
                  </a:lnTo>
                  <a:lnTo>
                    <a:pt x="436" y="104"/>
                  </a:lnTo>
                  <a:lnTo>
                    <a:pt x="414" y="68"/>
                  </a:lnTo>
                  <a:lnTo>
                    <a:pt x="382" y="78"/>
                  </a:lnTo>
                  <a:lnTo>
                    <a:pt x="352" y="56"/>
                  </a:lnTo>
                  <a:lnTo>
                    <a:pt x="330" y="20"/>
                  </a:lnTo>
                  <a:lnTo>
                    <a:pt x="304" y="0"/>
                  </a:lnTo>
                  <a:lnTo>
                    <a:pt x="264" y="14"/>
                  </a:lnTo>
                  <a:lnTo>
                    <a:pt x="250" y="44"/>
                  </a:lnTo>
                  <a:lnTo>
                    <a:pt x="222" y="66"/>
                  </a:lnTo>
                  <a:lnTo>
                    <a:pt x="172" y="66"/>
                  </a:lnTo>
                  <a:lnTo>
                    <a:pt x="132" y="56"/>
                  </a:lnTo>
                  <a:lnTo>
                    <a:pt x="90" y="84"/>
                  </a:lnTo>
                  <a:lnTo>
                    <a:pt x="82" y="120"/>
                  </a:lnTo>
                  <a:lnTo>
                    <a:pt x="82" y="158"/>
                  </a:lnTo>
                  <a:lnTo>
                    <a:pt x="72" y="182"/>
                  </a:lnTo>
                  <a:lnTo>
                    <a:pt x="24" y="188"/>
                  </a:lnTo>
                  <a:lnTo>
                    <a:pt x="4" y="222"/>
                  </a:lnTo>
                  <a:lnTo>
                    <a:pt x="0" y="266"/>
                  </a:lnTo>
                  <a:lnTo>
                    <a:pt x="16" y="312"/>
                  </a:lnTo>
                  <a:lnTo>
                    <a:pt x="40" y="330"/>
                  </a:lnTo>
                  <a:lnTo>
                    <a:pt x="76" y="338"/>
                  </a:lnTo>
                  <a:lnTo>
                    <a:pt x="96" y="362"/>
                  </a:lnTo>
                  <a:lnTo>
                    <a:pt x="136" y="368"/>
                  </a:lnTo>
                  <a:lnTo>
                    <a:pt x="162" y="356"/>
                  </a:lnTo>
                  <a:lnTo>
                    <a:pt x="180" y="384"/>
                  </a:lnTo>
                  <a:lnTo>
                    <a:pt x="180" y="420"/>
                  </a:lnTo>
                  <a:lnTo>
                    <a:pt x="178" y="462"/>
                  </a:lnTo>
                  <a:lnTo>
                    <a:pt x="190" y="498"/>
                  </a:lnTo>
                  <a:lnTo>
                    <a:pt x="222" y="516"/>
                  </a:lnTo>
                  <a:lnTo>
                    <a:pt x="220" y="542"/>
                  </a:lnTo>
                  <a:lnTo>
                    <a:pt x="216" y="584"/>
                  </a:lnTo>
                  <a:lnTo>
                    <a:pt x="234" y="612"/>
                  </a:lnTo>
                  <a:lnTo>
                    <a:pt x="274" y="626"/>
                  </a:lnTo>
                  <a:lnTo>
                    <a:pt x="294" y="666"/>
                  </a:lnTo>
                  <a:lnTo>
                    <a:pt x="318" y="674"/>
                  </a:lnTo>
                  <a:lnTo>
                    <a:pt x="342" y="636"/>
                  </a:lnTo>
                  <a:lnTo>
                    <a:pt x="364" y="612"/>
                  </a:lnTo>
                  <a:lnTo>
                    <a:pt x="394" y="612"/>
                  </a:lnTo>
                  <a:lnTo>
                    <a:pt x="424" y="624"/>
                  </a:lnTo>
                  <a:lnTo>
                    <a:pt x="456" y="618"/>
                  </a:lnTo>
                  <a:lnTo>
                    <a:pt x="468" y="590"/>
                  </a:lnTo>
                  <a:lnTo>
                    <a:pt x="490" y="576"/>
                  </a:lnTo>
                  <a:lnTo>
                    <a:pt x="516" y="576"/>
                  </a:lnTo>
                  <a:lnTo>
                    <a:pt x="526" y="620"/>
                  </a:lnTo>
                  <a:lnTo>
                    <a:pt x="540" y="644"/>
                  </a:lnTo>
                  <a:lnTo>
                    <a:pt x="582" y="644"/>
                  </a:lnTo>
                  <a:lnTo>
                    <a:pt x="616" y="674"/>
                  </a:lnTo>
                  <a:lnTo>
                    <a:pt x="658" y="666"/>
                  </a:lnTo>
                  <a:lnTo>
                    <a:pt x="690" y="638"/>
                  </a:lnTo>
                  <a:lnTo>
                    <a:pt x="714" y="596"/>
                  </a:lnTo>
                  <a:lnTo>
                    <a:pt x="700" y="564"/>
                  </a:lnTo>
                  <a:lnTo>
                    <a:pt x="744" y="548"/>
                  </a:lnTo>
                  <a:lnTo>
                    <a:pt x="748" y="523"/>
                  </a:lnTo>
                  <a:lnTo>
                    <a:pt x="736" y="490"/>
                  </a:lnTo>
                  <a:lnTo>
                    <a:pt x="701" y="471"/>
                  </a:lnTo>
                  <a:lnTo>
                    <a:pt x="694" y="444"/>
                  </a:lnTo>
                  <a:lnTo>
                    <a:pt x="672" y="408"/>
                  </a:lnTo>
                  <a:lnTo>
                    <a:pt x="631" y="363"/>
                  </a:lnTo>
                  <a:lnTo>
                    <a:pt x="589" y="360"/>
                  </a:lnTo>
                  <a:lnTo>
                    <a:pt x="562" y="321"/>
                  </a:lnTo>
                  <a:lnTo>
                    <a:pt x="550" y="376"/>
                  </a:lnTo>
                  <a:lnTo>
                    <a:pt x="463" y="421"/>
                  </a:lnTo>
                  <a:lnTo>
                    <a:pt x="425" y="417"/>
                  </a:lnTo>
                  <a:lnTo>
                    <a:pt x="428" y="382"/>
                  </a:lnTo>
                  <a:lnTo>
                    <a:pt x="454" y="344"/>
                  </a:lnTo>
                  <a:lnTo>
                    <a:pt x="454" y="296"/>
                  </a:lnTo>
                  <a:lnTo>
                    <a:pt x="418" y="266"/>
                  </a:lnTo>
                  <a:lnTo>
                    <a:pt x="400" y="222"/>
                  </a:lnTo>
                  <a:lnTo>
                    <a:pt x="436" y="182"/>
                  </a:lnTo>
                  <a:lnTo>
                    <a:pt x="455" y="157"/>
                  </a:lnTo>
                  <a:close/>
                </a:path>
              </a:pathLst>
            </a:custGeom>
            <a:solidFill>
              <a:srgbClr val="55AFED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>
              <a:defPPr>
                <a:defRPr lang="ko-KR"/>
              </a:defPPr>
              <a:lvl1pPr algn="ctr" rtl="0" fontAlgn="base" latinLnBrk="1">
                <a:spcBef>
                  <a:spcPct val="50000"/>
                </a:spcBef>
                <a:spcAft>
                  <a:spcPct val="0"/>
                </a:spcAft>
                <a:defRPr kumimoji="1" sz="1200" b="1" kern="1200">
                  <a:solidFill>
                    <a:schemeClr val="tx1"/>
                  </a:solidFill>
                  <a:latin typeface="Arial" pitchFamily="34" charset="0"/>
                  <a:ea typeface="돋움" pitchFamily="50" charset="-127"/>
                  <a:cs typeface="+mn-cs"/>
                </a:defRPr>
              </a:lvl1pPr>
              <a:lvl2pPr marL="457200" algn="ctr" rtl="0" fontAlgn="base" latinLnBrk="1">
                <a:spcBef>
                  <a:spcPct val="50000"/>
                </a:spcBef>
                <a:spcAft>
                  <a:spcPct val="0"/>
                </a:spcAft>
                <a:defRPr kumimoji="1" sz="1200" b="1" kern="1200">
                  <a:solidFill>
                    <a:schemeClr val="tx1"/>
                  </a:solidFill>
                  <a:latin typeface="Arial" pitchFamily="34" charset="0"/>
                  <a:ea typeface="돋움" pitchFamily="50" charset="-127"/>
                  <a:cs typeface="+mn-cs"/>
                </a:defRPr>
              </a:lvl2pPr>
              <a:lvl3pPr marL="914400" algn="ctr" rtl="0" fontAlgn="base" latinLnBrk="1">
                <a:spcBef>
                  <a:spcPct val="50000"/>
                </a:spcBef>
                <a:spcAft>
                  <a:spcPct val="0"/>
                </a:spcAft>
                <a:defRPr kumimoji="1" sz="1200" b="1" kern="1200">
                  <a:solidFill>
                    <a:schemeClr val="tx1"/>
                  </a:solidFill>
                  <a:latin typeface="Arial" pitchFamily="34" charset="0"/>
                  <a:ea typeface="돋움" pitchFamily="50" charset="-127"/>
                  <a:cs typeface="+mn-cs"/>
                </a:defRPr>
              </a:lvl3pPr>
              <a:lvl4pPr marL="1371600" algn="ctr" rtl="0" fontAlgn="base" latinLnBrk="1">
                <a:spcBef>
                  <a:spcPct val="50000"/>
                </a:spcBef>
                <a:spcAft>
                  <a:spcPct val="0"/>
                </a:spcAft>
                <a:defRPr kumimoji="1" sz="1200" b="1" kern="1200">
                  <a:solidFill>
                    <a:schemeClr val="tx1"/>
                  </a:solidFill>
                  <a:latin typeface="Arial" pitchFamily="34" charset="0"/>
                  <a:ea typeface="돋움" pitchFamily="50" charset="-127"/>
                  <a:cs typeface="+mn-cs"/>
                </a:defRPr>
              </a:lvl4pPr>
              <a:lvl5pPr marL="1828800" algn="ctr" rtl="0" fontAlgn="base" latinLnBrk="1">
                <a:spcBef>
                  <a:spcPct val="50000"/>
                </a:spcBef>
                <a:spcAft>
                  <a:spcPct val="0"/>
                </a:spcAft>
                <a:defRPr kumimoji="1" sz="1200" b="1" kern="1200">
                  <a:solidFill>
                    <a:schemeClr val="tx1"/>
                  </a:solidFill>
                  <a:latin typeface="Arial" pitchFamily="34" charset="0"/>
                  <a:ea typeface="돋움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b="1" kern="1200">
                  <a:solidFill>
                    <a:schemeClr val="tx1"/>
                  </a:solidFill>
                  <a:latin typeface="Arial" pitchFamily="34" charset="0"/>
                  <a:ea typeface="돋움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b="1" kern="1200">
                  <a:solidFill>
                    <a:schemeClr val="tx1"/>
                  </a:solidFill>
                  <a:latin typeface="Arial" pitchFamily="34" charset="0"/>
                  <a:ea typeface="돋움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b="1" kern="1200">
                  <a:solidFill>
                    <a:schemeClr val="tx1"/>
                  </a:solidFill>
                  <a:latin typeface="Arial" pitchFamily="34" charset="0"/>
                  <a:ea typeface="돋움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b="1" kern="1200">
                  <a:solidFill>
                    <a:schemeClr val="tx1"/>
                  </a:solidFill>
                  <a:latin typeface="Arial" pitchFamily="34" charset="0"/>
                  <a:ea typeface="돋움" pitchFamily="50" charset="-127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52" name="Freeform 1305"/>
            <p:cNvSpPr>
              <a:spLocks noChangeAspect="1"/>
            </p:cNvSpPr>
            <p:nvPr/>
          </p:nvSpPr>
          <p:spPr bwMode="auto">
            <a:xfrm>
              <a:off x="3484806" y="1939882"/>
              <a:ext cx="521182" cy="261318"/>
            </a:xfrm>
            <a:custGeom>
              <a:avLst/>
              <a:gdLst>
                <a:gd name="T0" fmla="*/ 11988 w 333"/>
                <a:gd name="T1" fmla="*/ 1188 h 154"/>
                <a:gd name="T2" fmla="*/ 11772 w 333"/>
                <a:gd name="T3" fmla="*/ 684 h 154"/>
                <a:gd name="T4" fmla="*/ 11124 w 333"/>
                <a:gd name="T5" fmla="*/ 216 h 154"/>
                <a:gd name="T6" fmla="*/ 10440 w 333"/>
                <a:gd name="T7" fmla="*/ 0 h 154"/>
                <a:gd name="T8" fmla="*/ 9684 w 333"/>
                <a:gd name="T9" fmla="*/ 0 h 154"/>
                <a:gd name="T10" fmla="*/ 9072 w 333"/>
                <a:gd name="T11" fmla="*/ 252 h 154"/>
                <a:gd name="T12" fmla="*/ 8532 w 333"/>
                <a:gd name="T13" fmla="*/ 1080 h 154"/>
                <a:gd name="T14" fmla="*/ 8064 w 333"/>
                <a:gd name="T15" fmla="*/ 792 h 154"/>
                <a:gd name="T16" fmla="*/ 7524 w 333"/>
                <a:gd name="T17" fmla="*/ 324 h 154"/>
                <a:gd name="T18" fmla="*/ 6876 w 333"/>
                <a:gd name="T19" fmla="*/ 0 h 154"/>
                <a:gd name="T20" fmla="*/ 6228 w 333"/>
                <a:gd name="T21" fmla="*/ 0 h 154"/>
                <a:gd name="T22" fmla="*/ 5616 w 333"/>
                <a:gd name="T23" fmla="*/ 144 h 154"/>
                <a:gd name="T24" fmla="*/ 5400 w 333"/>
                <a:gd name="T25" fmla="*/ 972 h 154"/>
                <a:gd name="T26" fmla="*/ 4932 w 333"/>
                <a:gd name="T27" fmla="*/ 1188 h 154"/>
                <a:gd name="T28" fmla="*/ 4536 w 333"/>
                <a:gd name="T29" fmla="*/ 648 h 154"/>
                <a:gd name="T30" fmla="*/ 4068 w 333"/>
                <a:gd name="T31" fmla="*/ 432 h 154"/>
                <a:gd name="T32" fmla="*/ 3240 w 333"/>
                <a:gd name="T33" fmla="*/ 216 h 154"/>
                <a:gd name="T34" fmla="*/ 2376 w 333"/>
                <a:gd name="T35" fmla="*/ 216 h 154"/>
                <a:gd name="T36" fmla="*/ 1692 w 333"/>
                <a:gd name="T37" fmla="*/ 792 h 154"/>
                <a:gd name="T38" fmla="*/ 1044 w 333"/>
                <a:gd name="T39" fmla="*/ 1080 h 154"/>
                <a:gd name="T40" fmla="*/ 324 w 333"/>
                <a:gd name="T41" fmla="*/ 1656 h 154"/>
                <a:gd name="T42" fmla="*/ 0 w 333"/>
                <a:gd name="T43" fmla="*/ 2520 h 154"/>
                <a:gd name="T44" fmla="*/ 216 w 333"/>
                <a:gd name="T45" fmla="*/ 3348 h 154"/>
                <a:gd name="T46" fmla="*/ 936 w 333"/>
                <a:gd name="T47" fmla="*/ 3672 h 154"/>
                <a:gd name="T48" fmla="*/ 972 w 333"/>
                <a:gd name="T49" fmla="*/ 4104 h 154"/>
                <a:gd name="T50" fmla="*/ 1512 w 333"/>
                <a:gd name="T51" fmla="*/ 4464 h 154"/>
                <a:gd name="T52" fmla="*/ 2592 w 333"/>
                <a:gd name="T53" fmla="*/ 4752 h 154"/>
                <a:gd name="T54" fmla="*/ 3528 w 333"/>
                <a:gd name="T55" fmla="*/ 4248 h 154"/>
                <a:gd name="T56" fmla="*/ 4212 w 333"/>
                <a:gd name="T57" fmla="*/ 4104 h 154"/>
                <a:gd name="T58" fmla="*/ 4392 w 333"/>
                <a:gd name="T59" fmla="*/ 4752 h 154"/>
                <a:gd name="T60" fmla="*/ 4968 w 333"/>
                <a:gd name="T61" fmla="*/ 5544 h 154"/>
                <a:gd name="T62" fmla="*/ 6048 w 333"/>
                <a:gd name="T63" fmla="*/ 5508 h 154"/>
                <a:gd name="T64" fmla="*/ 7344 w 333"/>
                <a:gd name="T65" fmla="*/ 5112 h 154"/>
                <a:gd name="T66" fmla="*/ 7992 w 333"/>
                <a:gd name="T67" fmla="*/ 3924 h 154"/>
                <a:gd name="T68" fmla="*/ 8316 w 333"/>
                <a:gd name="T69" fmla="*/ 3168 h 154"/>
                <a:gd name="T70" fmla="*/ 8928 w 333"/>
                <a:gd name="T71" fmla="*/ 3024 h 154"/>
                <a:gd name="T72" fmla="*/ 9360 w 333"/>
                <a:gd name="T73" fmla="*/ 2808 h 154"/>
                <a:gd name="T74" fmla="*/ 9936 w 333"/>
                <a:gd name="T75" fmla="*/ 2304 h 154"/>
                <a:gd name="T76" fmla="*/ 10656 w 333"/>
                <a:gd name="T77" fmla="*/ 2700 h 154"/>
                <a:gd name="T78" fmla="*/ 11196 w 333"/>
                <a:gd name="T79" fmla="*/ 2376 h 154"/>
                <a:gd name="T80" fmla="*/ 11736 w 333"/>
                <a:gd name="T81" fmla="*/ 1836 h 154"/>
                <a:gd name="T82" fmla="*/ 11988 w 333"/>
                <a:gd name="T83" fmla="*/ 1188 h 154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333"/>
                <a:gd name="T127" fmla="*/ 0 h 154"/>
                <a:gd name="T128" fmla="*/ 333 w 333"/>
                <a:gd name="T129" fmla="*/ 154 h 154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333" h="154">
                  <a:moveTo>
                    <a:pt x="333" y="33"/>
                  </a:moveTo>
                  <a:lnTo>
                    <a:pt x="327" y="19"/>
                  </a:lnTo>
                  <a:lnTo>
                    <a:pt x="309" y="6"/>
                  </a:lnTo>
                  <a:lnTo>
                    <a:pt x="290" y="0"/>
                  </a:lnTo>
                  <a:lnTo>
                    <a:pt x="269" y="0"/>
                  </a:lnTo>
                  <a:lnTo>
                    <a:pt x="252" y="7"/>
                  </a:lnTo>
                  <a:lnTo>
                    <a:pt x="237" y="30"/>
                  </a:lnTo>
                  <a:lnTo>
                    <a:pt x="224" y="22"/>
                  </a:lnTo>
                  <a:lnTo>
                    <a:pt x="209" y="9"/>
                  </a:lnTo>
                  <a:lnTo>
                    <a:pt x="191" y="0"/>
                  </a:lnTo>
                  <a:lnTo>
                    <a:pt x="173" y="0"/>
                  </a:lnTo>
                  <a:lnTo>
                    <a:pt x="156" y="4"/>
                  </a:lnTo>
                  <a:lnTo>
                    <a:pt x="150" y="27"/>
                  </a:lnTo>
                  <a:lnTo>
                    <a:pt x="137" y="33"/>
                  </a:lnTo>
                  <a:lnTo>
                    <a:pt x="126" y="18"/>
                  </a:lnTo>
                  <a:lnTo>
                    <a:pt x="113" y="12"/>
                  </a:lnTo>
                  <a:lnTo>
                    <a:pt x="90" y="6"/>
                  </a:lnTo>
                  <a:lnTo>
                    <a:pt x="66" y="6"/>
                  </a:lnTo>
                  <a:lnTo>
                    <a:pt x="47" y="22"/>
                  </a:lnTo>
                  <a:lnTo>
                    <a:pt x="29" y="30"/>
                  </a:lnTo>
                  <a:lnTo>
                    <a:pt x="9" y="46"/>
                  </a:lnTo>
                  <a:lnTo>
                    <a:pt x="0" y="70"/>
                  </a:lnTo>
                  <a:lnTo>
                    <a:pt x="6" y="93"/>
                  </a:lnTo>
                  <a:lnTo>
                    <a:pt x="26" y="102"/>
                  </a:lnTo>
                  <a:lnTo>
                    <a:pt x="27" y="114"/>
                  </a:lnTo>
                  <a:lnTo>
                    <a:pt x="42" y="124"/>
                  </a:lnTo>
                  <a:lnTo>
                    <a:pt x="72" y="132"/>
                  </a:lnTo>
                  <a:lnTo>
                    <a:pt x="98" y="118"/>
                  </a:lnTo>
                  <a:lnTo>
                    <a:pt x="117" y="114"/>
                  </a:lnTo>
                  <a:lnTo>
                    <a:pt x="122" y="132"/>
                  </a:lnTo>
                  <a:lnTo>
                    <a:pt x="138" y="154"/>
                  </a:lnTo>
                  <a:lnTo>
                    <a:pt x="168" y="153"/>
                  </a:lnTo>
                  <a:lnTo>
                    <a:pt x="204" y="142"/>
                  </a:lnTo>
                  <a:lnTo>
                    <a:pt x="222" y="109"/>
                  </a:lnTo>
                  <a:lnTo>
                    <a:pt x="231" y="88"/>
                  </a:lnTo>
                  <a:lnTo>
                    <a:pt x="248" y="84"/>
                  </a:lnTo>
                  <a:lnTo>
                    <a:pt x="260" y="78"/>
                  </a:lnTo>
                  <a:lnTo>
                    <a:pt x="276" y="64"/>
                  </a:lnTo>
                  <a:lnTo>
                    <a:pt x="296" y="75"/>
                  </a:lnTo>
                  <a:lnTo>
                    <a:pt x="311" y="66"/>
                  </a:lnTo>
                  <a:lnTo>
                    <a:pt x="326" y="51"/>
                  </a:lnTo>
                  <a:lnTo>
                    <a:pt x="333" y="3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>
              <a:defPPr>
                <a:defRPr lang="ko-KR"/>
              </a:defPPr>
              <a:lvl1pPr algn="ctr" rtl="0" fontAlgn="base" latinLnBrk="1">
                <a:spcBef>
                  <a:spcPct val="50000"/>
                </a:spcBef>
                <a:spcAft>
                  <a:spcPct val="0"/>
                </a:spcAft>
                <a:defRPr kumimoji="1" sz="1200" b="1" kern="1200">
                  <a:solidFill>
                    <a:schemeClr val="tx1"/>
                  </a:solidFill>
                  <a:latin typeface="Arial" pitchFamily="34" charset="0"/>
                  <a:ea typeface="돋움" pitchFamily="50" charset="-127"/>
                  <a:cs typeface="+mn-cs"/>
                </a:defRPr>
              </a:lvl1pPr>
              <a:lvl2pPr marL="457200" algn="ctr" rtl="0" fontAlgn="base" latinLnBrk="1">
                <a:spcBef>
                  <a:spcPct val="50000"/>
                </a:spcBef>
                <a:spcAft>
                  <a:spcPct val="0"/>
                </a:spcAft>
                <a:defRPr kumimoji="1" sz="1200" b="1" kern="1200">
                  <a:solidFill>
                    <a:schemeClr val="tx1"/>
                  </a:solidFill>
                  <a:latin typeface="Arial" pitchFamily="34" charset="0"/>
                  <a:ea typeface="돋움" pitchFamily="50" charset="-127"/>
                  <a:cs typeface="+mn-cs"/>
                </a:defRPr>
              </a:lvl2pPr>
              <a:lvl3pPr marL="914400" algn="ctr" rtl="0" fontAlgn="base" latinLnBrk="1">
                <a:spcBef>
                  <a:spcPct val="50000"/>
                </a:spcBef>
                <a:spcAft>
                  <a:spcPct val="0"/>
                </a:spcAft>
                <a:defRPr kumimoji="1" sz="1200" b="1" kern="1200">
                  <a:solidFill>
                    <a:schemeClr val="tx1"/>
                  </a:solidFill>
                  <a:latin typeface="Arial" pitchFamily="34" charset="0"/>
                  <a:ea typeface="돋움" pitchFamily="50" charset="-127"/>
                  <a:cs typeface="+mn-cs"/>
                </a:defRPr>
              </a:lvl3pPr>
              <a:lvl4pPr marL="1371600" algn="ctr" rtl="0" fontAlgn="base" latinLnBrk="1">
                <a:spcBef>
                  <a:spcPct val="50000"/>
                </a:spcBef>
                <a:spcAft>
                  <a:spcPct val="0"/>
                </a:spcAft>
                <a:defRPr kumimoji="1" sz="1200" b="1" kern="1200">
                  <a:solidFill>
                    <a:schemeClr val="tx1"/>
                  </a:solidFill>
                  <a:latin typeface="Arial" pitchFamily="34" charset="0"/>
                  <a:ea typeface="돋움" pitchFamily="50" charset="-127"/>
                  <a:cs typeface="+mn-cs"/>
                </a:defRPr>
              </a:lvl4pPr>
              <a:lvl5pPr marL="1828800" algn="ctr" rtl="0" fontAlgn="base" latinLnBrk="1">
                <a:spcBef>
                  <a:spcPct val="50000"/>
                </a:spcBef>
                <a:spcAft>
                  <a:spcPct val="0"/>
                </a:spcAft>
                <a:defRPr kumimoji="1" sz="1200" b="1" kern="1200">
                  <a:solidFill>
                    <a:schemeClr val="tx1"/>
                  </a:solidFill>
                  <a:latin typeface="Arial" pitchFamily="34" charset="0"/>
                  <a:ea typeface="돋움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b="1" kern="1200">
                  <a:solidFill>
                    <a:schemeClr val="tx1"/>
                  </a:solidFill>
                  <a:latin typeface="Arial" pitchFamily="34" charset="0"/>
                  <a:ea typeface="돋움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b="1" kern="1200">
                  <a:solidFill>
                    <a:schemeClr val="tx1"/>
                  </a:solidFill>
                  <a:latin typeface="Arial" pitchFamily="34" charset="0"/>
                  <a:ea typeface="돋움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b="1" kern="1200">
                  <a:solidFill>
                    <a:schemeClr val="tx1"/>
                  </a:solidFill>
                  <a:latin typeface="Arial" pitchFamily="34" charset="0"/>
                  <a:ea typeface="돋움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b="1" kern="1200">
                  <a:solidFill>
                    <a:schemeClr val="tx1"/>
                  </a:solidFill>
                  <a:latin typeface="Arial" pitchFamily="34" charset="0"/>
                  <a:ea typeface="돋움" pitchFamily="50" charset="-127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53" name="Freeform 1306"/>
            <p:cNvSpPr>
              <a:spLocks noChangeAspect="1"/>
            </p:cNvSpPr>
            <p:nvPr/>
          </p:nvSpPr>
          <p:spPr bwMode="auto">
            <a:xfrm>
              <a:off x="4646116" y="1978062"/>
              <a:ext cx="1134183" cy="1474302"/>
            </a:xfrm>
            <a:custGeom>
              <a:avLst/>
              <a:gdLst>
                <a:gd name="T0" fmla="*/ 1308 w 4348"/>
                <a:gd name="T1" fmla="*/ 621 h 5213"/>
                <a:gd name="T2" fmla="*/ 996 w 4348"/>
                <a:gd name="T3" fmla="*/ 855 h 5213"/>
                <a:gd name="T4" fmla="*/ 444 w 4348"/>
                <a:gd name="T5" fmla="*/ 1131 h 5213"/>
                <a:gd name="T6" fmla="*/ 136 w 4348"/>
                <a:gd name="T7" fmla="*/ 1504 h 5213"/>
                <a:gd name="T8" fmla="*/ 363 w 4348"/>
                <a:gd name="T9" fmla="*/ 1801 h 5213"/>
                <a:gd name="T10" fmla="*/ 513 w 4348"/>
                <a:gd name="T11" fmla="*/ 1996 h 5213"/>
                <a:gd name="T12" fmla="*/ 255 w 4348"/>
                <a:gd name="T13" fmla="*/ 2138 h 5213"/>
                <a:gd name="T14" fmla="*/ 30 w 4348"/>
                <a:gd name="T15" fmla="*/ 2299 h 5213"/>
                <a:gd name="T16" fmla="*/ 19 w 4348"/>
                <a:gd name="T17" fmla="*/ 2585 h 5213"/>
                <a:gd name="T18" fmla="*/ 151 w 4348"/>
                <a:gd name="T19" fmla="*/ 2821 h 5213"/>
                <a:gd name="T20" fmla="*/ 310 w 4348"/>
                <a:gd name="T21" fmla="*/ 3052 h 5213"/>
                <a:gd name="T22" fmla="*/ 482 w 4348"/>
                <a:gd name="T23" fmla="*/ 3321 h 5213"/>
                <a:gd name="T24" fmla="*/ 819 w 4348"/>
                <a:gd name="T25" fmla="*/ 3455 h 5213"/>
                <a:gd name="T26" fmla="*/ 783 w 4348"/>
                <a:gd name="T27" fmla="*/ 3825 h 5213"/>
                <a:gd name="T28" fmla="*/ 654 w 4348"/>
                <a:gd name="T29" fmla="*/ 4029 h 5213"/>
                <a:gd name="T30" fmla="*/ 719 w 4348"/>
                <a:gd name="T31" fmla="*/ 4269 h 5213"/>
                <a:gd name="T32" fmla="*/ 903 w 4348"/>
                <a:gd name="T33" fmla="*/ 4258 h 5213"/>
                <a:gd name="T34" fmla="*/ 996 w 4348"/>
                <a:gd name="T35" fmla="*/ 4469 h 5213"/>
                <a:gd name="T36" fmla="*/ 1085 w 4348"/>
                <a:gd name="T37" fmla="*/ 4725 h 5213"/>
                <a:gd name="T38" fmla="*/ 1224 w 4348"/>
                <a:gd name="T39" fmla="*/ 5062 h 5213"/>
                <a:gd name="T40" fmla="*/ 1436 w 4348"/>
                <a:gd name="T41" fmla="*/ 5152 h 5213"/>
                <a:gd name="T42" fmla="*/ 1801 w 4348"/>
                <a:gd name="T43" fmla="*/ 5194 h 5213"/>
                <a:gd name="T44" fmla="*/ 2169 w 4348"/>
                <a:gd name="T45" fmla="*/ 5106 h 5213"/>
                <a:gd name="T46" fmla="*/ 2168 w 4348"/>
                <a:gd name="T47" fmla="*/ 4909 h 5213"/>
                <a:gd name="T48" fmla="*/ 2311 w 4348"/>
                <a:gd name="T49" fmla="*/ 4753 h 5213"/>
                <a:gd name="T50" fmla="*/ 2394 w 4348"/>
                <a:gd name="T51" fmla="*/ 4549 h 5213"/>
                <a:gd name="T52" fmla="*/ 2507 w 4348"/>
                <a:gd name="T53" fmla="*/ 4422 h 5213"/>
                <a:gd name="T54" fmla="*/ 2650 w 4348"/>
                <a:gd name="T55" fmla="*/ 4365 h 5213"/>
                <a:gd name="T56" fmla="*/ 2479 w 4348"/>
                <a:gd name="T57" fmla="*/ 4242 h 5213"/>
                <a:gd name="T58" fmla="*/ 2403 w 4348"/>
                <a:gd name="T59" fmla="*/ 4066 h 5213"/>
                <a:gd name="T60" fmla="*/ 2097 w 4348"/>
                <a:gd name="T61" fmla="*/ 4068 h 5213"/>
                <a:gd name="T62" fmla="*/ 1830 w 4348"/>
                <a:gd name="T63" fmla="*/ 3846 h 5213"/>
                <a:gd name="T64" fmla="*/ 1961 w 4348"/>
                <a:gd name="T65" fmla="*/ 3739 h 5213"/>
                <a:gd name="T66" fmla="*/ 1971 w 4348"/>
                <a:gd name="T67" fmla="*/ 3461 h 5213"/>
                <a:gd name="T68" fmla="*/ 2112 w 4348"/>
                <a:gd name="T69" fmla="*/ 3273 h 5213"/>
                <a:gd name="T70" fmla="*/ 2012 w 4348"/>
                <a:gd name="T71" fmla="*/ 2892 h 5213"/>
                <a:gd name="T72" fmla="*/ 1800 w 4348"/>
                <a:gd name="T73" fmla="*/ 2808 h 5213"/>
                <a:gd name="T74" fmla="*/ 2043 w 4348"/>
                <a:gd name="T75" fmla="*/ 2626 h 5213"/>
                <a:gd name="T76" fmla="*/ 2112 w 4348"/>
                <a:gd name="T77" fmla="*/ 2391 h 5213"/>
                <a:gd name="T78" fmla="*/ 2629 w 4348"/>
                <a:gd name="T79" fmla="*/ 2054 h 5213"/>
                <a:gd name="T80" fmla="*/ 2863 w 4348"/>
                <a:gd name="T81" fmla="*/ 1904 h 5213"/>
                <a:gd name="T82" fmla="*/ 3061 w 4348"/>
                <a:gd name="T83" fmla="*/ 1656 h 5213"/>
                <a:gd name="T84" fmla="*/ 3268 w 4348"/>
                <a:gd name="T85" fmla="*/ 1678 h 5213"/>
                <a:gd name="T86" fmla="*/ 3412 w 4348"/>
                <a:gd name="T87" fmla="*/ 1789 h 5213"/>
                <a:gd name="T88" fmla="*/ 3752 w 4348"/>
                <a:gd name="T89" fmla="*/ 1908 h 5213"/>
                <a:gd name="T90" fmla="*/ 3931 w 4348"/>
                <a:gd name="T91" fmla="*/ 1575 h 5213"/>
                <a:gd name="T92" fmla="*/ 4058 w 4348"/>
                <a:gd name="T93" fmla="*/ 1093 h 5213"/>
                <a:gd name="T94" fmla="*/ 4189 w 4348"/>
                <a:gd name="T95" fmla="*/ 760 h 5213"/>
                <a:gd name="T96" fmla="*/ 3392 w 4348"/>
                <a:gd name="T97" fmla="*/ 534 h 5213"/>
                <a:gd name="T98" fmla="*/ 3275 w 4348"/>
                <a:gd name="T99" fmla="*/ 324 h 5213"/>
                <a:gd name="T100" fmla="*/ 2897 w 4348"/>
                <a:gd name="T101" fmla="*/ 138 h 5213"/>
                <a:gd name="T102" fmla="*/ 2375 w 4348"/>
                <a:gd name="T103" fmla="*/ 189 h 5213"/>
                <a:gd name="T104" fmla="*/ 2183 w 4348"/>
                <a:gd name="T105" fmla="*/ 142 h 5213"/>
                <a:gd name="T106" fmla="*/ 2008 w 4348"/>
                <a:gd name="T107" fmla="*/ 535 h 5213"/>
                <a:gd name="T108" fmla="*/ 1529 w 4348"/>
                <a:gd name="T109" fmla="*/ 400 h 5213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4348"/>
                <a:gd name="T166" fmla="*/ 0 h 5213"/>
                <a:gd name="T167" fmla="*/ 4348 w 4348"/>
                <a:gd name="T168" fmla="*/ 5213 h 5213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4348" h="5213">
                  <a:moveTo>
                    <a:pt x="1529" y="400"/>
                  </a:moveTo>
                  <a:lnTo>
                    <a:pt x="1308" y="621"/>
                  </a:lnTo>
                  <a:lnTo>
                    <a:pt x="1140" y="765"/>
                  </a:lnTo>
                  <a:lnTo>
                    <a:pt x="996" y="855"/>
                  </a:lnTo>
                  <a:lnTo>
                    <a:pt x="708" y="963"/>
                  </a:lnTo>
                  <a:lnTo>
                    <a:pt x="444" y="1131"/>
                  </a:lnTo>
                  <a:lnTo>
                    <a:pt x="264" y="1323"/>
                  </a:lnTo>
                  <a:lnTo>
                    <a:pt x="136" y="1504"/>
                  </a:lnTo>
                  <a:lnTo>
                    <a:pt x="174" y="1642"/>
                  </a:lnTo>
                  <a:lnTo>
                    <a:pt x="363" y="1801"/>
                  </a:lnTo>
                  <a:lnTo>
                    <a:pt x="456" y="1905"/>
                  </a:lnTo>
                  <a:lnTo>
                    <a:pt x="513" y="1996"/>
                  </a:lnTo>
                  <a:lnTo>
                    <a:pt x="406" y="2152"/>
                  </a:lnTo>
                  <a:lnTo>
                    <a:pt x="255" y="2138"/>
                  </a:lnTo>
                  <a:lnTo>
                    <a:pt x="99" y="2170"/>
                  </a:lnTo>
                  <a:lnTo>
                    <a:pt x="30" y="2299"/>
                  </a:lnTo>
                  <a:lnTo>
                    <a:pt x="0" y="2455"/>
                  </a:lnTo>
                  <a:lnTo>
                    <a:pt x="19" y="2585"/>
                  </a:lnTo>
                  <a:lnTo>
                    <a:pt x="66" y="2709"/>
                  </a:lnTo>
                  <a:lnTo>
                    <a:pt x="151" y="2821"/>
                  </a:lnTo>
                  <a:lnTo>
                    <a:pt x="261" y="2897"/>
                  </a:lnTo>
                  <a:lnTo>
                    <a:pt x="310" y="3052"/>
                  </a:lnTo>
                  <a:lnTo>
                    <a:pt x="315" y="3215"/>
                  </a:lnTo>
                  <a:lnTo>
                    <a:pt x="482" y="3321"/>
                  </a:lnTo>
                  <a:lnTo>
                    <a:pt x="710" y="3346"/>
                  </a:lnTo>
                  <a:lnTo>
                    <a:pt x="819" y="3455"/>
                  </a:lnTo>
                  <a:lnTo>
                    <a:pt x="819" y="3643"/>
                  </a:lnTo>
                  <a:lnTo>
                    <a:pt x="783" y="3825"/>
                  </a:lnTo>
                  <a:lnTo>
                    <a:pt x="647" y="3919"/>
                  </a:lnTo>
                  <a:lnTo>
                    <a:pt x="654" y="4029"/>
                  </a:lnTo>
                  <a:lnTo>
                    <a:pt x="661" y="4201"/>
                  </a:lnTo>
                  <a:lnTo>
                    <a:pt x="719" y="4269"/>
                  </a:lnTo>
                  <a:lnTo>
                    <a:pt x="816" y="4245"/>
                  </a:lnTo>
                  <a:lnTo>
                    <a:pt x="903" y="4258"/>
                  </a:lnTo>
                  <a:lnTo>
                    <a:pt x="1002" y="4273"/>
                  </a:lnTo>
                  <a:lnTo>
                    <a:pt x="996" y="4469"/>
                  </a:lnTo>
                  <a:lnTo>
                    <a:pt x="1018" y="4613"/>
                  </a:lnTo>
                  <a:lnTo>
                    <a:pt x="1085" y="4725"/>
                  </a:lnTo>
                  <a:lnTo>
                    <a:pt x="1108" y="4991"/>
                  </a:lnTo>
                  <a:lnTo>
                    <a:pt x="1224" y="5062"/>
                  </a:lnTo>
                  <a:lnTo>
                    <a:pt x="1336" y="5029"/>
                  </a:lnTo>
                  <a:lnTo>
                    <a:pt x="1436" y="5152"/>
                  </a:lnTo>
                  <a:lnTo>
                    <a:pt x="1566" y="5213"/>
                  </a:lnTo>
                  <a:lnTo>
                    <a:pt x="1801" y="5194"/>
                  </a:lnTo>
                  <a:lnTo>
                    <a:pt x="1956" y="5156"/>
                  </a:lnTo>
                  <a:lnTo>
                    <a:pt x="2169" y="5106"/>
                  </a:lnTo>
                  <a:lnTo>
                    <a:pt x="2201" y="5049"/>
                  </a:lnTo>
                  <a:lnTo>
                    <a:pt x="2168" y="4909"/>
                  </a:lnTo>
                  <a:lnTo>
                    <a:pt x="2217" y="4802"/>
                  </a:lnTo>
                  <a:lnTo>
                    <a:pt x="2311" y="4753"/>
                  </a:lnTo>
                  <a:lnTo>
                    <a:pt x="2381" y="4656"/>
                  </a:lnTo>
                  <a:lnTo>
                    <a:pt x="2394" y="4549"/>
                  </a:lnTo>
                  <a:lnTo>
                    <a:pt x="2418" y="4463"/>
                  </a:lnTo>
                  <a:lnTo>
                    <a:pt x="2507" y="4422"/>
                  </a:lnTo>
                  <a:lnTo>
                    <a:pt x="2588" y="4422"/>
                  </a:lnTo>
                  <a:lnTo>
                    <a:pt x="2650" y="4365"/>
                  </a:lnTo>
                  <a:lnTo>
                    <a:pt x="2617" y="4250"/>
                  </a:lnTo>
                  <a:lnTo>
                    <a:pt x="2479" y="4242"/>
                  </a:lnTo>
                  <a:lnTo>
                    <a:pt x="2471" y="4129"/>
                  </a:lnTo>
                  <a:lnTo>
                    <a:pt x="2403" y="4066"/>
                  </a:lnTo>
                  <a:lnTo>
                    <a:pt x="2263" y="4101"/>
                  </a:lnTo>
                  <a:lnTo>
                    <a:pt x="2097" y="4068"/>
                  </a:lnTo>
                  <a:lnTo>
                    <a:pt x="1935" y="4022"/>
                  </a:lnTo>
                  <a:lnTo>
                    <a:pt x="1830" y="3846"/>
                  </a:lnTo>
                  <a:lnTo>
                    <a:pt x="1860" y="3777"/>
                  </a:lnTo>
                  <a:lnTo>
                    <a:pt x="1961" y="3739"/>
                  </a:lnTo>
                  <a:lnTo>
                    <a:pt x="1989" y="3649"/>
                  </a:lnTo>
                  <a:lnTo>
                    <a:pt x="1971" y="3461"/>
                  </a:lnTo>
                  <a:lnTo>
                    <a:pt x="2046" y="3345"/>
                  </a:lnTo>
                  <a:lnTo>
                    <a:pt x="2112" y="3273"/>
                  </a:lnTo>
                  <a:lnTo>
                    <a:pt x="2074" y="2945"/>
                  </a:lnTo>
                  <a:lnTo>
                    <a:pt x="2012" y="2892"/>
                  </a:lnTo>
                  <a:lnTo>
                    <a:pt x="1866" y="2889"/>
                  </a:lnTo>
                  <a:lnTo>
                    <a:pt x="1800" y="2808"/>
                  </a:lnTo>
                  <a:lnTo>
                    <a:pt x="1863" y="2677"/>
                  </a:lnTo>
                  <a:lnTo>
                    <a:pt x="2043" y="2626"/>
                  </a:lnTo>
                  <a:lnTo>
                    <a:pt x="2082" y="2493"/>
                  </a:lnTo>
                  <a:lnTo>
                    <a:pt x="2112" y="2391"/>
                  </a:lnTo>
                  <a:lnTo>
                    <a:pt x="2393" y="2226"/>
                  </a:lnTo>
                  <a:lnTo>
                    <a:pt x="2629" y="2054"/>
                  </a:lnTo>
                  <a:lnTo>
                    <a:pt x="2713" y="1917"/>
                  </a:lnTo>
                  <a:lnTo>
                    <a:pt x="2863" y="1904"/>
                  </a:lnTo>
                  <a:lnTo>
                    <a:pt x="3022" y="1736"/>
                  </a:lnTo>
                  <a:lnTo>
                    <a:pt x="3061" y="1656"/>
                  </a:lnTo>
                  <a:lnTo>
                    <a:pt x="3186" y="1613"/>
                  </a:lnTo>
                  <a:lnTo>
                    <a:pt x="3268" y="1678"/>
                  </a:lnTo>
                  <a:lnTo>
                    <a:pt x="3284" y="1794"/>
                  </a:lnTo>
                  <a:lnTo>
                    <a:pt x="3412" y="1789"/>
                  </a:lnTo>
                  <a:lnTo>
                    <a:pt x="3625" y="1935"/>
                  </a:lnTo>
                  <a:lnTo>
                    <a:pt x="3752" y="1908"/>
                  </a:lnTo>
                  <a:lnTo>
                    <a:pt x="3883" y="1825"/>
                  </a:lnTo>
                  <a:lnTo>
                    <a:pt x="3931" y="1575"/>
                  </a:lnTo>
                  <a:lnTo>
                    <a:pt x="3876" y="1346"/>
                  </a:lnTo>
                  <a:lnTo>
                    <a:pt x="4058" y="1093"/>
                  </a:lnTo>
                  <a:lnTo>
                    <a:pt x="4348" y="909"/>
                  </a:lnTo>
                  <a:lnTo>
                    <a:pt x="4189" y="760"/>
                  </a:lnTo>
                  <a:lnTo>
                    <a:pt x="3680" y="498"/>
                  </a:lnTo>
                  <a:lnTo>
                    <a:pt x="3392" y="534"/>
                  </a:lnTo>
                  <a:lnTo>
                    <a:pt x="3380" y="394"/>
                  </a:lnTo>
                  <a:lnTo>
                    <a:pt x="3275" y="324"/>
                  </a:lnTo>
                  <a:lnTo>
                    <a:pt x="3155" y="129"/>
                  </a:lnTo>
                  <a:lnTo>
                    <a:pt x="2897" y="138"/>
                  </a:lnTo>
                  <a:lnTo>
                    <a:pt x="2593" y="345"/>
                  </a:lnTo>
                  <a:lnTo>
                    <a:pt x="2375" y="189"/>
                  </a:lnTo>
                  <a:lnTo>
                    <a:pt x="2339" y="0"/>
                  </a:lnTo>
                  <a:lnTo>
                    <a:pt x="2183" y="142"/>
                  </a:lnTo>
                  <a:lnTo>
                    <a:pt x="2163" y="418"/>
                  </a:lnTo>
                  <a:lnTo>
                    <a:pt x="2008" y="535"/>
                  </a:lnTo>
                  <a:lnTo>
                    <a:pt x="1642" y="518"/>
                  </a:lnTo>
                  <a:lnTo>
                    <a:pt x="1529" y="400"/>
                  </a:lnTo>
                  <a:close/>
                </a:path>
              </a:pathLst>
            </a:custGeom>
            <a:solidFill>
              <a:srgbClr val="55AFED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>
              <a:defPPr>
                <a:defRPr lang="ko-KR"/>
              </a:defPPr>
              <a:lvl1pPr algn="ctr" rtl="0" fontAlgn="base" latinLnBrk="1">
                <a:spcBef>
                  <a:spcPct val="50000"/>
                </a:spcBef>
                <a:spcAft>
                  <a:spcPct val="0"/>
                </a:spcAft>
                <a:defRPr kumimoji="1" sz="1200" b="1" kern="1200">
                  <a:solidFill>
                    <a:schemeClr val="tx1"/>
                  </a:solidFill>
                  <a:latin typeface="Arial" pitchFamily="34" charset="0"/>
                  <a:ea typeface="돋움" pitchFamily="50" charset="-127"/>
                  <a:cs typeface="+mn-cs"/>
                </a:defRPr>
              </a:lvl1pPr>
              <a:lvl2pPr marL="457200" algn="ctr" rtl="0" fontAlgn="base" latinLnBrk="1">
                <a:spcBef>
                  <a:spcPct val="50000"/>
                </a:spcBef>
                <a:spcAft>
                  <a:spcPct val="0"/>
                </a:spcAft>
                <a:defRPr kumimoji="1" sz="1200" b="1" kern="1200">
                  <a:solidFill>
                    <a:schemeClr val="tx1"/>
                  </a:solidFill>
                  <a:latin typeface="Arial" pitchFamily="34" charset="0"/>
                  <a:ea typeface="돋움" pitchFamily="50" charset="-127"/>
                  <a:cs typeface="+mn-cs"/>
                </a:defRPr>
              </a:lvl2pPr>
              <a:lvl3pPr marL="914400" algn="ctr" rtl="0" fontAlgn="base" latinLnBrk="1">
                <a:spcBef>
                  <a:spcPct val="50000"/>
                </a:spcBef>
                <a:spcAft>
                  <a:spcPct val="0"/>
                </a:spcAft>
                <a:defRPr kumimoji="1" sz="1200" b="1" kern="1200">
                  <a:solidFill>
                    <a:schemeClr val="tx1"/>
                  </a:solidFill>
                  <a:latin typeface="Arial" pitchFamily="34" charset="0"/>
                  <a:ea typeface="돋움" pitchFamily="50" charset="-127"/>
                  <a:cs typeface="+mn-cs"/>
                </a:defRPr>
              </a:lvl3pPr>
              <a:lvl4pPr marL="1371600" algn="ctr" rtl="0" fontAlgn="base" latinLnBrk="1">
                <a:spcBef>
                  <a:spcPct val="50000"/>
                </a:spcBef>
                <a:spcAft>
                  <a:spcPct val="0"/>
                </a:spcAft>
                <a:defRPr kumimoji="1" sz="1200" b="1" kern="1200">
                  <a:solidFill>
                    <a:schemeClr val="tx1"/>
                  </a:solidFill>
                  <a:latin typeface="Arial" pitchFamily="34" charset="0"/>
                  <a:ea typeface="돋움" pitchFamily="50" charset="-127"/>
                  <a:cs typeface="+mn-cs"/>
                </a:defRPr>
              </a:lvl4pPr>
              <a:lvl5pPr marL="1828800" algn="ctr" rtl="0" fontAlgn="base" latinLnBrk="1">
                <a:spcBef>
                  <a:spcPct val="50000"/>
                </a:spcBef>
                <a:spcAft>
                  <a:spcPct val="0"/>
                </a:spcAft>
                <a:defRPr kumimoji="1" sz="1200" b="1" kern="1200">
                  <a:solidFill>
                    <a:schemeClr val="tx1"/>
                  </a:solidFill>
                  <a:latin typeface="Arial" pitchFamily="34" charset="0"/>
                  <a:ea typeface="돋움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b="1" kern="1200">
                  <a:solidFill>
                    <a:schemeClr val="tx1"/>
                  </a:solidFill>
                  <a:latin typeface="Arial" pitchFamily="34" charset="0"/>
                  <a:ea typeface="돋움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b="1" kern="1200">
                  <a:solidFill>
                    <a:schemeClr val="tx1"/>
                  </a:solidFill>
                  <a:latin typeface="Arial" pitchFamily="34" charset="0"/>
                  <a:ea typeface="돋움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b="1" kern="1200">
                  <a:solidFill>
                    <a:schemeClr val="tx1"/>
                  </a:solidFill>
                  <a:latin typeface="Arial" pitchFamily="34" charset="0"/>
                  <a:ea typeface="돋움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b="1" kern="1200">
                  <a:solidFill>
                    <a:schemeClr val="tx1"/>
                  </a:solidFill>
                  <a:latin typeface="Arial" pitchFamily="34" charset="0"/>
                  <a:ea typeface="돋움" pitchFamily="50" charset="-127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54" name="Freeform 1307"/>
            <p:cNvSpPr>
              <a:spLocks noChangeAspect="1"/>
            </p:cNvSpPr>
            <p:nvPr/>
          </p:nvSpPr>
          <p:spPr bwMode="auto">
            <a:xfrm>
              <a:off x="3610015" y="2201200"/>
              <a:ext cx="1354602" cy="1302068"/>
            </a:xfrm>
            <a:custGeom>
              <a:avLst/>
              <a:gdLst>
                <a:gd name="T0" fmla="*/ 1986 w 5193"/>
                <a:gd name="T1" fmla="*/ 414 h 4604"/>
                <a:gd name="T2" fmla="*/ 1746 w 5193"/>
                <a:gd name="T3" fmla="*/ 342 h 4604"/>
                <a:gd name="T4" fmla="*/ 1548 w 5193"/>
                <a:gd name="T5" fmla="*/ 138 h 4604"/>
                <a:gd name="T6" fmla="*/ 1026 w 5193"/>
                <a:gd name="T7" fmla="*/ 0 h 4604"/>
                <a:gd name="T8" fmla="*/ 918 w 5193"/>
                <a:gd name="T9" fmla="*/ 192 h 4604"/>
                <a:gd name="T10" fmla="*/ 558 w 5193"/>
                <a:gd name="T11" fmla="*/ 426 h 4604"/>
                <a:gd name="T12" fmla="*/ 162 w 5193"/>
                <a:gd name="T13" fmla="*/ 912 h 4604"/>
                <a:gd name="T14" fmla="*/ 78 w 5193"/>
                <a:gd name="T15" fmla="*/ 1290 h 4604"/>
                <a:gd name="T16" fmla="*/ 6 w 5193"/>
                <a:gd name="T17" fmla="*/ 1584 h 4604"/>
                <a:gd name="T18" fmla="*/ 360 w 5193"/>
                <a:gd name="T19" fmla="*/ 1800 h 4604"/>
                <a:gd name="T20" fmla="*/ 576 w 5193"/>
                <a:gd name="T21" fmla="*/ 1710 h 4604"/>
                <a:gd name="T22" fmla="*/ 600 w 5193"/>
                <a:gd name="T23" fmla="*/ 1938 h 4604"/>
                <a:gd name="T24" fmla="*/ 708 w 5193"/>
                <a:gd name="T25" fmla="*/ 2280 h 4604"/>
                <a:gd name="T26" fmla="*/ 612 w 5193"/>
                <a:gd name="T27" fmla="*/ 2639 h 4604"/>
                <a:gd name="T28" fmla="*/ 774 w 5193"/>
                <a:gd name="T29" fmla="*/ 2879 h 4604"/>
                <a:gd name="T30" fmla="*/ 1242 w 5193"/>
                <a:gd name="T31" fmla="*/ 2891 h 4604"/>
                <a:gd name="T32" fmla="*/ 1440 w 5193"/>
                <a:gd name="T33" fmla="*/ 3077 h 4604"/>
                <a:gd name="T34" fmla="*/ 1446 w 5193"/>
                <a:gd name="T35" fmla="*/ 3383 h 4604"/>
                <a:gd name="T36" fmla="*/ 1320 w 5193"/>
                <a:gd name="T37" fmla="*/ 3899 h 4604"/>
                <a:gd name="T38" fmla="*/ 1692 w 5193"/>
                <a:gd name="T39" fmla="*/ 4115 h 4604"/>
                <a:gd name="T40" fmla="*/ 1788 w 5193"/>
                <a:gd name="T41" fmla="*/ 4295 h 4604"/>
                <a:gd name="T42" fmla="*/ 2106 w 5193"/>
                <a:gd name="T43" fmla="*/ 4535 h 4604"/>
                <a:gd name="T44" fmla="*/ 2487 w 5193"/>
                <a:gd name="T45" fmla="*/ 4340 h 4604"/>
                <a:gd name="T46" fmla="*/ 2682 w 5193"/>
                <a:gd name="T47" fmla="*/ 4079 h 4604"/>
                <a:gd name="T48" fmla="*/ 2700 w 5193"/>
                <a:gd name="T49" fmla="*/ 3779 h 4604"/>
                <a:gd name="T50" fmla="*/ 2955 w 5193"/>
                <a:gd name="T51" fmla="*/ 3704 h 4604"/>
                <a:gd name="T52" fmla="*/ 3168 w 5193"/>
                <a:gd name="T53" fmla="*/ 3920 h 4604"/>
                <a:gd name="T54" fmla="*/ 3186 w 5193"/>
                <a:gd name="T55" fmla="*/ 4301 h 4604"/>
                <a:gd name="T56" fmla="*/ 3474 w 5193"/>
                <a:gd name="T57" fmla="*/ 4352 h 4604"/>
                <a:gd name="T58" fmla="*/ 3552 w 5193"/>
                <a:gd name="T59" fmla="*/ 4193 h 4604"/>
                <a:gd name="T60" fmla="*/ 3696 w 5193"/>
                <a:gd name="T61" fmla="*/ 4157 h 4604"/>
                <a:gd name="T62" fmla="*/ 3807 w 5193"/>
                <a:gd name="T63" fmla="*/ 3980 h 4604"/>
                <a:gd name="T64" fmla="*/ 4215 w 5193"/>
                <a:gd name="T65" fmla="*/ 4070 h 4604"/>
                <a:gd name="T66" fmla="*/ 4338 w 5193"/>
                <a:gd name="T67" fmla="*/ 4391 h 4604"/>
                <a:gd name="T68" fmla="*/ 4590 w 5193"/>
                <a:gd name="T69" fmla="*/ 4601 h 4604"/>
                <a:gd name="T70" fmla="*/ 4818 w 5193"/>
                <a:gd name="T71" fmla="*/ 4604 h 4604"/>
                <a:gd name="T72" fmla="*/ 5031 w 5193"/>
                <a:gd name="T73" fmla="*/ 4511 h 4604"/>
                <a:gd name="T74" fmla="*/ 5193 w 5193"/>
                <a:gd name="T75" fmla="*/ 4271 h 4604"/>
                <a:gd name="T76" fmla="*/ 5058 w 5193"/>
                <a:gd name="T77" fmla="*/ 3935 h 4604"/>
                <a:gd name="T78" fmla="*/ 4968 w 5193"/>
                <a:gd name="T79" fmla="*/ 3683 h 4604"/>
                <a:gd name="T80" fmla="*/ 4794 w 5193"/>
                <a:gd name="T81" fmla="*/ 3455 h 4604"/>
                <a:gd name="T82" fmla="*/ 4635 w 5193"/>
                <a:gd name="T83" fmla="*/ 3413 h 4604"/>
                <a:gd name="T84" fmla="*/ 4755 w 5193"/>
                <a:gd name="T85" fmla="*/ 3035 h 4604"/>
                <a:gd name="T86" fmla="*/ 4791 w 5193"/>
                <a:gd name="T87" fmla="*/ 2666 h 4604"/>
                <a:gd name="T88" fmla="*/ 4452 w 5193"/>
                <a:gd name="T89" fmla="*/ 2531 h 4604"/>
                <a:gd name="T90" fmla="*/ 4284 w 5193"/>
                <a:gd name="T91" fmla="*/ 2268 h 4604"/>
                <a:gd name="T92" fmla="*/ 4122 w 5193"/>
                <a:gd name="T93" fmla="*/ 2031 h 4604"/>
                <a:gd name="T94" fmla="*/ 3990 w 5193"/>
                <a:gd name="T95" fmla="*/ 1797 h 4604"/>
                <a:gd name="T96" fmla="*/ 4002 w 5193"/>
                <a:gd name="T97" fmla="*/ 1512 h 4604"/>
                <a:gd name="T98" fmla="*/ 4230 w 5193"/>
                <a:gd name="T99" fmla="*/ 1350 h 4604"/>
                <a:gd name="T100" fmla="*/ 4485 w 5193"/>
                <a:gd name="T101" fmla="*/ 1209 h 4604"/>
                <a:gd name="T102" fmla="*/ 4332 w 5193"/>
                <a:gd name="T103" fmla="*/ 1011 h 4604"/>
                <a:gd name="T104" fmla="*/ 4108 w 5193"/>
                <a:gd name="T105" fmla="*/ 716 h 4604"/>
                <a:gd name="T106" fmla="*/ 3444 w 5193"/>
                <a:gd name="T107" fmla="*/ 516 h 4604"/>
                <a:gd name="T108" fmla="*/ 2976 w 5193"/>
                <a:gd name="T109" fmla="*/ 576 h 4604"/>
                <a:gd name="T110" fmla="*/ 2610 w 5193"/>
                <a:gd name="T111" fmla="*/ 750 h 4604"/>
                <a:gd name="T112" fmla="*/ 2352 w 5193"/>
                <a:gd name="T113" fmla="*/ 591 h 4604"/>
                <a:gd name="T114" fmla="*/ 2136 w 5193"/>
                <a:gd name="T115" fmla="*/ 339 h 4604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5193"/>
                <a:gd name="T175" fmla="*/ 0 h 4604"/>
                <a:gd name="T176" fmla="*/ 5193 w 5193"/>
                <a:gd name="T177" fmla="*/ 4604 h 4604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5193" h="4604">
                  <a:moveTo>
                    <a:pt x="2070" y="270"/>
                  </a:moveTo>
                  <a:lnTo>
                    <a:pt x="1986" y="414"/>
                  </a:lnTo>
                  <a:lnTo>
                    <a:pt x="1800" y="414"/>
                  </a:lnTo>
                  <a:lnTo>
                    <a:pt x="1746" y="342"/>
                  </a:lnTo>
                  <a:lnTo>
                    <a:pt x="1716" y="198"/>
                  </a:lnTo>
                  <a:lnTo>
                    <a:pt x="1548" y="138"/>
                  </a:lnTo>
                  <a:lnTo>
                    <a:pt x="1458" y="18"/>
                  </a:lnTo>
                  <a:lnTo>
                    <a:pt x="1026" y="0"/>
                  </a:lnTo>
                  <a:lnTo>
                    <a:pt x="906" y="72"/>
                  </a:lnTo>
                  <a:lnTo>
                    <a:pt x="918" y="192"/>
                  </a:lnTo>
                  <a:lnTo>
                    <a:pt x="720" y="234"/>
                  </a:lnTo>
                  <a:lnTo>
                    <a:pt x="558" y="426"/>
                  </a:lnTo>
                  <a:lnTo>
                    <a:pt x="342" y="666"/>
                  </a:lnTo>
                  <a:lnTo>
                    <a:pt x="162" y="912"/>
                  </a:lnTo>
                  <a:lnTo>
                    <a:pt x="0" y="1134"/>
                  </a:lnTo>
                  <a:lnTo>
                    <a:pt x="78" y="1290"/>
                  </a:lnTo>
                  <a:lnTo>
                    <a:pt x="108" y="1452"/>
                  </a:lnTo>
                  <a:lnTo>
                    <a:pt x="6" y="1584"/>
                  </a:lnTo>
                  <a:lnTo>
                    <a:pt x="168" y="1818"/>
                  </a:lnTo>
                  <a:lnTo>
                    <a:pt x="360" y="1800"/>
                  </a:lnTo>
                  <a:lnTo>
                    <a:pt x="486" y="1656"/>
                  </a:lnTo>
                  <a:lnTo>
                    <a:pt x="576" y="1710"/>
                  </a:lnTo>
                  <a:lnTo>
                    <a:pt x="528" y="1884"/>
                  </a:lnTo>
                  <a:lnTo>
                    <a:pt x="600" y="1938"/>
                  </a:lnTo>
                  <a:lnTo>
                    <a:pt x="720" y="2100"/>
                  </a:lnTo>
                  <a:lnTo>
                    <a:pt x="708" y="2280"/>
                  </a:lnTo>
                  <a:lnTo>
                    <a:pt x="582" y="2339"/>
                  </a:lnTo>
                  <a:lnTo>
                    <a:pt x="612" y="2639"/>
                  </a:lnTo>
                  <a:lnTo>
                    <a:pt x="690" y="2729"/>
                  </a:lnTo>
                  <a:lnTo>
                    <a:pt x="774" y="2879"/>
                  </a:lnTo>
                  <a:lnTo>
                    <a:pt x="996" y="2909"/>
                  </a:lnTo>
                  <a:lnTo>
                    <a:pt x="1242" y="2891"/>
                  </a:lnTo>
                  <a:lnTo>
                    <a:pt x="1302" y="3005"/>
                  </a:lnTo>
                  <a:lnTo>
                    <a:pt x="1440" y="3077"/>
                  </a:lnTo>
                  <a:lnTo>
                    <a:pt x="1410" y="3251"/>
                  </a:lnTo>
                  <a:lnTo>
                    <a:pt x="1446" y="3383"/>
                  </a:lnTo>
                  <a:lnTo>
                    <a:pt x="1284" y="3647"/>
                  </a:lnTo>
                  <a:lnTo>
                    <a:pt x="1320" y="3899"/>
                  </a:lnTo>
                  <a:lnTo>
                    <a:pt x="1548" y="3953"/>
                  </a:lnTo>
                  <a:lnTo>
                    <a:pt x="1692" y="4115"/>
                  </a:lnTo>
                  <a:lnTo>
                    <a:pt x="1698" y="4229"/>
                  </a:lnTo>
                  <a:lnTo>
                    <a:pt x="1788" y="4295"/>
                  </a:lnTo>
                  <a:lnTo>
                    <a:pt x="1842" y="4445"/>
                  </a:lnTo>
                  <a:lnTo>
                    <a:pt x="2106" y="4535"/>
                  </a:lnTo>
                  <a:lnTo>
                    <a:pt x="2268" y="4475"/>
                  </a:lnTo>
                  <a:lnTo>
                    <a:pt x="2487" y="4340"/>
                  </a:lnTo>
                  <a:lnTo>
                    <a:pt x="2520" y="4151"/>
                  </a:lnTo>
                  <a:lnTo>
                    <a:pt x="2682" y="4079"/>
                  </a:lnTo>
                  <a:lnTo>
                    <a:pt x="2682" y="3899"/>
                  </a:lnTo>
                  <a:lnTo>
                    <a:pt x="2700" y="3779"/>
                  </a:lnTo>
                  <a:lnTo>
                    <a:pt x="2790" y="3707"/>
                  </a:lnTo>
                  <a:lnTo>
                    <a:pt x="2955" y="3704"/>
                  </a:lnTo>
                  <a:lnTo>
                    <a:pt x="3018" y="3740"/>
                  </a:lnTo>
                  <a:lnTo>
                    <a:pt x="3168" y="3920"/>
                  </a:lnTo>
                  <a:lnTo>
                    <a:pt x="3156" y="4043"/>
                  </a:lnTo>
                  <a:lnTo>
                    <a:pt x="3186" y="4301"/>
                  </a:lnTo>
                  <a:lnTo>
                    <a:pt x="3258" y="4355"/>
                  </a:lnTo>
                  <a:lnTo>
                    <a:pt x="3474" y="4352"/>
                  </a:lnTo>
                  <a:lnTo>
                    <a:pt x="3528" y="4295"/>
                  </a:lnTo>
                  <a:lnTo>
                    <a:pt x="3552" y="4193"/>
                  </a:lnTo>
                  <a:lnTo>
                    <a:pt x="3642" y="4187"/>
                  </a:lnTo>
                  <a:lnTo>
                    <a:pt x="3696" y="4157"/>
                  </a:lnTo>
                  <a:lnTo>
                    <a:pt x="3747" y="4079"/>
                  </a:lnTo>
                  <a:lnTo>
                    <a:pt x="3807" y="3980"/>
                  </a:lnTo>
                  <a:lnTo>
                    <a:pt x="4146" y="3977"/>
                  </a:lnTo>
                  <a:lnTo>
                    <a:pt x="4215" y="4070"/>
                  </a:lnTo>
                  <a:lnTo>
                    <a:pt x="4248" y="4271"/>
                  </a:lnTo>
                  <a:lnTo>
                    <a:pt x="4338" y="4391"/>
                  </a:lnTo>
                  <a:lnTo>
                    <a:pt x="4482" y="4553"/>
                  </a:lnTo>
                  <a:lnTo>
                    <a:pt x="4590" y="4601"/>
                  </a:lnTo>
                  <a:lnTo>
                    <a:pt x="4686" y="4547"/>
                  </a:lnTo>
                  <a:lnTo>
                    <a:pt x="4818" y="4604"/>
                  </a:lnTo>
                  <a:lnTo>
                    <a:pt x="4932" y="4586"/>
                  </a:lnTo>
                  <a:lnTo>
                    <a:pt x="5031" y="4511"/>
                  </a:lnTo>
                  <a:lnTo>
                    <a:pt x="5136" y="4427"/>
                  </a:lnTo>
                  <a:lnTo>
                    <a:pt x="5193" y="4271"/>
                  </a:lnTo>
                  <a:lnTo>
                    <a:pt x="5082" y="4205"/>
                  </a:lnTo>
                  <a:lnTo>
                    <a:pt x="5058" y="3935"/>
                  </a:lnTo>
                  <a:lnTo>
                    <a:pt x="4992" y="3827"/>
                  </a:lnTo>
                  <a:lnTo>
                    <a:pt x="4968" y="3683"/>
                  </a:lnTo>
                  <a:lnTo>
                    <a:pt x="4974" y="3485"/>
                  </a:lnTo>
                  <a:lnTo>
                    <a:pt x="4794" y="3455"/>
                  </a:lnTo>
                  <a:lnTo>
                    <a:pt x="4689" y="3479"/>
                  </a:lnTo>
                  <a:lnTo>
                    <a:pt x="4635" y="3413"/>
                  </a:lnTo>
                  <a:lnTo>
                    <a:pt x="4620" y="3128"/>
                  </a:lnTo>
                  <a:lnTo>
                    <a:pt x="4755" y="3035"/>
                  </a:lnTo>
                  <a:lnTo>
                    <a:pt x="4791" y="2858"/>
                  </a:lnTo>
                  <a:lnTo>
                    <a:pt x="4791" y="2666"/>
                  </a:lnTo>
                  <a:lnTo>
                    <a:pt x="4680" y="2555"/>
                  </a:lnTo>
                  <a:lnTo>
                    <a:pt x="4452" y="2531"/>
                  </a:lnTo>
                  <a:lnTo>
                    <a:pt x="4287" y="2426"/>
                  </a:lnTo>
                  <a:lnTo>
                    <a:pt x="4284" y="2268"/>
                  </a:lnTo>
                  <a:lnTo>
                    <a:pt x="4233" y="2109"/>
                  </a:lnTo>
                  <a:lnTo>
                    <a:pt x="4122" y="2031"/>
                  </a:lnTo>
                  <a:lnTo>
                    <a:pt x="4035" y="1914"/>
                  </a:lnTo>
                  <a:lnTo>
                    <a:pt x="3990" y="1797"/>
                  </a:lnTo>
                  <a:lnTo>
                    <a:pt x="3972" y="1659"/>
                  </a:lnTo>
                  <a:lnTo>
                    <a:pt x="4002" y="1512"/>
                  </a:lnTo>
                  <a:lnTo>
                    <a:pt x="4071" y="1380"/>
                  </a:lnTo>
                  <a:lnTo>
                    <a:pt x="4230" y="1350"/>
                  </a:lnTo>
                  <a:lnTo>
                    <a:pt x="4377" y="1362"/>
                  </a:lnTo>
                  <a:lnTo>
                    <a:pt x="4485" y="1209"/>
                  </a:lnTo>
                  <a:lnTo>
                    <a:pt x="4431" y="1122"/>
                  </a:lnTo>
                  <a:lnTo>
                    <a:pt x="4332" y="1011"/>
                  </a:lnTo>
                  <a:lnTo>
                    <a:pt x="4143" y="849"/>
                  </a:lnTo>
                  <a:lnTo>
                    <a:pt x="4108" y="716"/>
                  </a:lnTo>
                  <a:lnTo>
                    <a:pt x="3654" y="540"/>
                  </a:lnTo>
                  <a:lnTo>
                    <a:pt x="3444" y="516"/>
                  </a:lnTo>
                  <a:lnTo>
                    <a:pt x="3222" y="522"/>
                  </a:lnTo>
                  <a:lnTo>
                    <a:pt x="2976" y="576"/>
                  </a:lnTo>
                  <a:lnTo>
                    <a:pt x="2808" y="720"/>
                  </a:lnTo>
                  <a:lnTo>
                    <a:pt x="2610" y="750"/>
                  </a:lnTo>
                  <a:lnTo>
                    <a:pt x="2469" y="708"/>
                  </a:lnTo>
                  <a:lnTo>
                    <a:pt x="2352" y="591"/>
                  </a:lnTo>
                  <a:lnTo>
                    <a:pt x="2250" y="399"/>
                  </a:lnTo>
                  <a:lnTo>
                    <a:pt x="2136" y="339"/>
                  </a:lnTo>
                  <a:lnTo>
                    <a:pt x="2070" y="270"/>
                  </a:lnTo>
                  <a:close/>
                </a:path>
              </a:pathLst>
            </a:custGeom>
            <a:solidFill>
              <a:srgbClr val="0070C0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>
              <a:defPPr>
                <a:defRPr lang="ko-KR"/>
              </a:defPPr>
              <a:lvl1pPr algn="ctr" rtl="0" fontAlgn="base" latinLnBrk="1">
                <a:spcBef>
                  <a:spcPct val="50000"/>
                </a:spcBef>
                <a:spcAft>
                  <a:spcPct val="0"/>
                </a:spcAft>
                <a:defRPr kumimoji="1" sz="1200" b="1" kern="1200">
                  <a:solidFill>
                    <a:schemeClr val="tx1"/>
                  </a:solidFill>
                  <a:latin typeface="Arial" pitchFamily="34" charset="0"/>
                  <a:ea typeface="돋움" pitchFamily="50" charset="-127"/>
                  <a:cs typeface="+mn-cs"/>
                </a:defRPr>
              </a:lvl1pPr>
              <a:lvl2pPr marL="457200" algn="ctr" rtl="0" fontAlgn="base" latinLnBrk="1">
                <a:spcBef>
                  <a:spcPct val="50000"/>
                </a:spcBef>
                <a:spcAft>
                  <a:spcPct val="0"/>
                </a:spcAft>
                <a:defRPr kumimoji="1" sz="1200" b="1" kern="1200">
                  <a:solidFill>
                    <a:schemeClr val="tx1"/>
                  </a:solidFill>
                  <a:latin typeface="Arial" pitchFamily="34" charset="0"/>
                  <a:ea typeface="돋움" pitchFamily="50" charset="-127"/>
                  <a:cs typeface="+mn-cs"/>
                </a:defRPr>
              </a:lvl2pPr>
              <a:lvl3pPr marL="914400" algn="ctr" rtl="0" fontAlgn="base" latinLnBrk="1">
                <a:spcBef>
                  <a:spcPct val="50000"/>
                </a:spcBef>
                <a:spcAft>
                  <a:spcPct val="0"/>
                </a:spcAft>
                <a:defRPr kumimoji="1" sz="1200" b="1" kern="1200">
                  <a:solidFill>
                    <a:schemeClr val="tx1"/>
                  </a:solidFill>
                  <a:latin typeface="Arial" pitchFamily="34" charset="0"/>
                  <a:ea typeface="돋움" pitchFamily="50" charset="-127"/>
                  <a:cs typeface="+mn-cs"/>
                </a:defRPr>
              </a:lvl3pPr>
              <a:lvl4pPr marL="1371600" algn="ctr" rtl="0" fontAlgn="base" latinLnBrk="1">
                <a:spcBef>
                  <a:spcPct val="50000"/>
                </a:spcBef>
                <a:spcAft>
                  <a:spcPct val="0"/>
                </a:spcAft>
                <a:defRPr kumimoji="1" sz="1200" b="1" kern="1200">
                  <a:solidFill>
                    <a:schemeClr val="tx1"/>
                  </a:solidFill>
                  <a:latin typeface="Arial" pitchFamily="34" charset="0"/>
                  <a:ea typeface="돋움" pitchFamily="50" charset="-127"/>
                  <a:cs typeface="+mn-cs"/>
                </a:defRPr>
              </a:lvl4pPr>
              <a:lvl5pPr marL="1828800" algn="ctr" rtl="0" fontAlgn="base" latinLnBrk="1">
                <a:spcBef>
                  <a:spcPct val="50000"/>
                </a:spcBef>
                <a:spcAft>
                  <a:spcPct val="0"/>
                </a:spcAft>
                <a:defRPr kumimoji="1" sz="1200" b="1" kern="1200">
                  <a:solidFill>
                    <a:schemeClr val="tx1"/>
                  </a:solidFill>
                  <a:latin typeface="Arial" pitchFamily="34" charset="0"/>
                  <a:ea typeface="돋움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b="1" kern="1200">
                  <a:solidFill>
                    <a:schemeClr val="tx1"/>
                  </a:solidFill>
                  <a:latin typeface="Arial" pitchFamily="34" charset="0"/>
                  <a:ea typeface="돋움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b="1" kern="1200">
                  <a:solidFill>
                    <a:schemeClr val="tx1"/>
                  </a:solidFill>
                  <a:latin typeface="Arial" pitchFamily="34" charset="0"/>
                  <a:ea typeface="돋움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b="1" kern="1200">
                  <a:solidFill>
                    <a:schemeClr val="tx1"/>
                  </a:solidFill>
                  <a:latin typeface="Arial" pitchFamily="34" charset="0"/>
                  <a:ea typeface="돋움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b="1" kern="1200">
                  <a:solidFill>
                    <a:schemeClr val="tx1"/>
                  </a:solidFill>
                  <a:latin typeface="Arial" pitchFamily="34" charset="0"/>
                  <a:ea typeface="돋움" pitchFamily="50" charset="-127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55" name="Freeform 1308"/>
            <p:cNvSpPr>
              <a:spLocks noChangeAspect="1"/>
            </p:cNvSpPr>
            <p:nvPr/>
          </p:nvSpPr>
          <p:spPr bwMode="auto">
            <a:xfrm>
              <a:off x="5115650" y="2065452"/>
              <a:ext cx="1543459" cy="1932458"/>
            </a:xfrm>
            <a:custGeom>
              <a:avLst/>
              <a:gdLst>
                <a:gd name="T0" fmla="*/ 3385 w 3944"/>
                <a:gd name="T1" fmla="*/ 1179 h 4556"/>
                <a:gd name="T2" fmla="*/ 3124 w 3944"/>
                <a:gd name="T3" fmla="*/ 2277 h 4556"/>
                <a:gd name="T4" fmla="*/ 2417 w 3944"/>
                <a:gd name="T5" fmla="*/ 2220 h 4556"/>
                <a:gd name="T6" fmla="*/ 2079 w 3944"/>
                <a:gd name="T7" fmla="*/ 1957 h 4556"/>
                <a:gd name="T8" fmla="*/ 1593 w 3944"/>
                <a:gd name="T9" fmla="*/ 2391 h 4556"/>
                <a:gd name="T10" fmla="*/ 869 w 3944"/>
                <a:gd name="T11" fmla="*/ 2889 h 4556"/>
                <a:gd name="T12" fmla="*/ 95 w 3944"/>
                <a:gd name="T13" fmla="*/ 3550 h 4556"/>
                <a:gd name="T14" fmla="*/ 320 w 3944"/>
                <a:gd name="T15" fmla="*/ 3874 h 4556"/>
                <a:gd name="T16" fmla="*/ 365 w 3944"/>
                <a:gd name="T17" fmla="*/ 4558 h 4556"/>
                <a:gd name="T18" fmla="*/ 243 w 3944"/>
                <a:gd name="T19" fmla="*/ 5141 h 4556"/>
                <a:gd name="T20" fmla="*/ 203 w 3944"/>
                <a:gd name="T21" fmla="*/ 5569 h 4556"/>
                <a:gd name="T22" fmla="*/ 903 w 3944"/>
                <a:gd name="T23" fmla="*/ 5635 h 4556"/>
                <a:gd name="T24" fmla="*/ 1224 w 3944"/>
                <a:gd name="T25" fmla="*/ 5911 h 4556"/>
                <a:gd name="T26" fmla="*/ 1062 w 3944"/>
                <a:gd name="T27" fmla="*/ 6167 h 4556"/>
                <a:gd name="T28" fmla="*/ 872 w 3944"/>
                <a:gd name="T29" fmla="*/ 6518 h 4556"/>
                <a:gd name="T30" fmla="*/ 552 w 3944"/>
                <a:gd name="T31" fmla="*/ 6899 h 4556"/>
                <a:gd name="T32" fmla="*/ 234 w 3944"/>
                <a:gd name="T33" fmla="*/ 7269 h 4556"/>
                <a:gd name="T34" fmla="*/ 360 w 3944"/>
                <a:gd name="T35" fmla="*/ 7863 h 4556"/>
                <a:gd name="T36" fmla="*/ 243 w 3944"/>
                <a:gd name="T37" fmla="*/ 8127 h 4556"/>
                <a:gd name="T38" fmla="*/ 963 w 3944"/>
                <a:gd name="T39" fmla="*/ 8412 h 4556"/>
                <a:gd name="T40" fmla="*/ 1884 w 3944"/>
                <a:gd name="T41" fmla="*/ 8915 h 4556"/>
                <a:gd name="T42" fmla="*/ 1935 w 3944"/>
                <a:gd name="T43" fmla="*/ 9672 h 4556"/>
                <a:gd name="T44" fmla="*/ 2727 w 3944"/>
                <a:gd name="T45" fmla="*/ 9747 h 4556"/>
                <a:gd name="T46" fmla="*/ 2934 w 3944"/>
                <a:gd name="T47" fmla="*/ 9239 h 4556"/>
                <a:gd name="T48" fmla="*/ 2989 w 3944"/>
                <a:gd name="T49" fmla="*/ 8510 h 4556"/>
                <a:gd name="T50" fmla="*/ 2898 w 3944"/>
                <a:gd name="T51" fmla="*/ 8007 h 4556"/>
                <a:gd name="T52" fmla="*/ 3383 w 3944"/>
                <a:gd name="T53" fmla="*/ 7755 h 4556"/>
                <a:gd name="T54" fmla="*/ 3802 w 3944"/>
                <a:gd name="T55" fmla="*/ 7355 h 4556"/>
                <a:gd name="T56" fmla="*/ 4448 w 3944"/>
                <a:gd name="T57" fmla="*/ 7323 h 4556"/>
                <a:gd name="T58" fmla="*/ 4760 w 3944"/>
                <a:gd name="T59" fmla="*/ 7736 h 4556"/>
                <a:gd name="T60" fmla="*/ 4805 w 3944"/>
                <a:gd name="T61" fmla="*/ 8208 h 4556"/>
                <a:gd name="T62" fmla="*/ 4342 w 3944"/>
                <a:gd name="T63" fmla="*/ 8781 h 4556"/>
                <a:gd name="T64" fmla="*/ 3901 w 3944"/>
                <a:gd name="T65" fmla="*/ 9240 h 4556"/>
                <a:gd name="T66" fmla="*/ 3610 w 3944"/>
                <a:gd name="T67" fmla="*/ 9627 h 4556"/>
                <a:gd name="T68" fmla="*/ 4018 w 3944"/>
                <a:gd name="T69" fmla="*/ 10028 h 4556"/>
                <a:gd name="T70" fmla="*/ 4859 w 3944"/>
                <a:gd name="T71" fmla="*/ 10246 h 4556"/>
                <a:gd name="T72" fmla="*/ 5353 w 3944"/>
                <a:gd name="T73" fmla="*/ 10055 h 4556"/>
                <a:gd name="T74" fmla="*/ 5732 w 3944"/>
                <a:gd name="T75" fmla="*/ 9617 h 4556"/>
                <a:gd name="T76" fmla="*/ 6291 w 3944"/>
                <a:gd name="T77" fmla="*/ 9518 h 4556"/>
                <a:gd name="T78" fmla="*/ 6834 w 3944"/>
                <a:gd name="T79" fmla="*/ 9059 h 4556"/>
                <a:gd name="T80" fmla="*/ 7231 w 3944"/>
                <a:gd name="T81" fmla="*/ 9380 h 4556"/>
                <a:gd name="T82" fmla="*/ 7824 w 3944"/>
                <a:gd name="T83" fmla="*/ 9402 h 4556"/>
                <a:gd name="T84" fmla="*/ 8517 w 3944"/>
                <a:gd name="T85" fmla="*/ 9348 h 4556"/>
                <a:gd name="T86" fmla="*/ 8445 w 3944"/>
                <a:gd name="T87" fmla="*/ 8700 h 4556"/>
                <a:gd name="T88" fmla="*/ 8769 w 3944"/>
                <a:gd name="T89" fmla="*/ 7791 h 4556"/>
                <a:gd name="T90" fmla="*/ 8769 w 3944"/>
                <a:gd name="T91" fmla="*/ 6712 h 4556"/>
                <a:gd name="T92" fmla="*/ 8391 w 3944"/>
                <a:gd name="T93" fmla="*/ 7008 h 4556"/>
                <a:gd name="T94" fmla="*/ 7932 w 3944"/>
                <a:gd name="T95" fmla="*/ 7107 h 4556"/>
                <a:gd name="T96" fmla="*/ 8058 w 3944"/>
                <a:gd name="T97" fmla="*/ 6514 h 4556"/>
                <a:gd name="T98" fmla="*/ 7788 w 3944"/>
                <a:gd name="T99" fmla="*/ 5839 h 4556"/>
                <a:gd name="T100" fmla="*/ 7896 w 3944"/>
                <a:gd name="T101" fmla="*/ 4823 h 4556"/>
                <a:gd name="T102" fmla="*/ 8040 w 3944"/>
                <a:gd name="T103" fmla="*/ 3923 h 4556"/>
                <a:gd name="T104" fmla="*/ 8220 w 3944"/>
                <a:gd name="T105" fmla="*/ 3177 h 4556"/>
                <a:gd name="T106" fmla="*/ 8301 w 3944"/>
                <a:gd name="T107" fmla="*/ 2502 h 4556"/>
                <a:gd name="T108" fmla="*/ 8094 w 3944"/>
                <a:gd name="T109" fmla="*/ 1980 h 4556"/>
                <a:gd name="T110" fmla="*/ 7986 w 3944"/>
                <a:gd name="T111" fmla="*/ 1143 h 4556"/>
                <a:gd name="T112" fmla="*/ 7797 w 3944"/>
                <a:gd name="T113" fmla="*/ 495 h 4556"/>
                <a:gd name="T114" fmla="*/ 7486 w 3944"/>
                <a:gd name="T115" fmla="*/ 0 h 4556"/>
                <a:gd name="T116" fmla="*/ 6969 w 3944"/>
                <a:gd name="T117" fmla="*/ 721 h 4556"/>
                <a:gd name="T118" fmla="*/ 5732 w 3944"/>
                <a:gd name="T119" fmla="*/ 756 h 4556"/>
                <a:gd name="T120" fmla="*/ 4970 w 3944"/>
                <a:gd name="T121" fmla="*/ 663 h 4556"/>
                <a:gd name="T122" fmla="*/ 3820 w 3944"/>
                <a:gd name="T123" fmla="*/ 900 h 455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3944"/>
                <a:gd name="T187" fmla="*/ 0 h 4556"/>
                <a:gd name="T188" fmla="*/ 3944 w 3944"/>
                <a:gd name="T189" fmla="*/ 4556 h 455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3944" h="4556">
                  <a:moveTo>
                    <a:pt x="1697" y="400"/>
                  </a:moveTo>
                  <a:lnTo>
                    <a:pt x="1580" y="476"/>
                  </a:lnTo>
                  <a:lnTo>
                    <a:pt x="1504" y="524"/>
                  </a:lnTo>
                  <a:lnTo>
                    <a:pt x="1384" y="692"/>
                  </a:lnTo>
                  <a:lnTo>
                    <a:pt x="1420" y="844"/>
                  </a:lnTo>
                  <a:lnTo>
                    <a:pt x="1388" y="1012"/>
                  </a:lnTo>
                  <a:lnTo>
                    <a:pt x="1299" y="1066"/>
                  </a:lnTo>
                  <a:lnTo>
                    <a:pt x="1216" y="1084"/>
                  </a:lnTo>
                  <a:lnTo>
                    <a:pt x="1074" y="987"/>
                  </a:lnTo>
                  <a:lnTo>
                    <a:pt x="989" y="990"/>
                  </a:lnTo>
                  <a:lnTo>
                    <a:pt x="978" y="912"/>
                  </a:lnTo>
                  <a:lnTo>
                    <a:pt x="924" y="870"/>
                  </a:lnTo>
                  <a:lnTo>
                    <a:pt x="840" y="898"/>
                  </a:lnTo>
                  <a:lnTo>
                    <a:pt x="812" y="956"/>
                  </a:lnTo>
                  <a:lnTo>
                    <a:pt x="708" y="1063"/>
                  </a:lnTo>
                  <a:lnTo>
                    <a:pt x="608" y="1072"/>
                  </a:lnTo>
                  <a:lnTo>
                    <a:pt x="548" y="1168"/>
                  </a:lnTo>
                  <a:lnTo>
                    <a:pt x="386" y="1284"/>
                  </a:lnTo>
                  <a:lnTo>
                    <a:pt x="208" y="1388"/>
                  </a:lnTo>
                  <a:lnTo>
                    <a:pt x="162" y="1545"/>
                  </a:lnTo>
                  <a:lnTo>
                    <a:pt x="42" y="1578"/>
                  </a:lnTo>
                  <a:lnTo>
                    <a:pt x="0" y="1666"/>
                  </a:lnTo>
                  <a:lnTo>
                    <a:pt x="44" y="1720"/>
                  </a:lnTo>
                  <a:lnTo>
                    <a:pt x="142" y="1722"/>
                  </a:lnTo>
                  <a:lnTo>
                    <a:pt x="183" y="1759"/>
                  </a:lnTo>
                  <a:lnTo>
                    <a:pt x="208" y="1976"/>
                  </a:lnTo>
                  <a:lnTo>
                    <a:pt x="162" y="2026"/>
                  </a:lnTo>
                  <a:lnTo>
                    <a:pt x="114" y="2103"/>
                  </a:lnTo>
                  <a:lnTo>
                    <a:pt x="125" y="2224"/>
                  </a:lnTo>
                  <a:lnTo>
                    <a:pt x="108" y="2286"/>
                  </a:lnTo>
                  <a:lnTo>
                    <a:pt x="40" y="2312"/>
                  </a:lnTo>
                  <a:lnTo>
                    <a:pt x="20" y="2359"/>
                  </a:lnTo>
                  <a:lnTo>
                    <a:pt x="90" y="2476"/>
                  </a:lnTo>
                  <a:lnTo>
                    <a:pt x="196" y="2506"/>
                  </a:lnTo>
                  <a:lnTo>
                    <a:pt x="309" y="2527"/>
                  </a:lnTo>
                  <a:lnTo>
                    <a:pt x="401" y="2505"/>
                  </a:lnTo>
                  <a:lnTo>
                    <a:pt x="448" y="2548"/>
                  </a:lnTo>
                  <a:lnTo>
                    <a:pt x="452" y="2623"/>
                  </a:lnTo>
                  <a:lnTo>
                    <a:pt x="544" y="2628"/>
                  </a:lnTo>
                  <a:lnTo>
                    <a:pt x="566" y="2703"/>
                  </a:lnTo>
                  <a:lnTo>
                    <a:pt x="526" y="2742"/>
                  </a:lnTo>
                  <a:lnTo>
                    <a:pt x="472" y="2742"/>
                  </a:lnTo>
                  <a:lnTo>
                    <a:pt x="413" y="2769"/>
                  </a:lnTo>
                  <a:lnTo>
                    <a:pt x="396" y="2826"/>
                  </a:lnTo>
                  <a:lnTo>
                    <a:pt x="387" y="2898"/>
                  </a:lnTo>
                  <a:lnTo>
                    <a:pt x="342" y="2962"/>
                  </a:lnTo>
                  <a:lnTo>
                    <a:pt x="278" y="2995"/>
                  </a:lnTo>
                  <a:lnTo>
                    <a:pt x="245" y="3067"/>
                  </a:lnTo>
                  <a:lnTo>
                    <a:pt x="268" y="3160"/>
                  </a:lnTo>
                  <a:lnTo>
                    <a:pt x="246" y="3199"/>
                  </a:lnTo>
                  <a:lnTo>
                    <a:pt x="104" y="3232"/>
                  </a:lnTo>
                  <a:lnTo>
                    <a:pt x="111" y="3330"/>
                  </a:lnTo>
                  <a:lnTo>
                    <a:pt x="162" y="3403"/>
                  </a:lnTo>
                  <a:lnTo>
                    <a:pt x="160" y="3496"/>
                  </a:lnTo>
                  <a:lnTo>
                    <a:pt x="162" y="3496"/>
                  </a:lnTo>
                  <a:lnTo>
                    <a:pt x="123" y="3549"/>
                  </a:lnTo>
                  <a:lnTo>
                    <a:pt x="108" y="3613"/>
                  </a:lnTo>
                  <a:lnTo>
                    <a:pt x="221" y="3642"/>
                  </a:lnTo>
                  <a:lnTo>
                    <a:pt x="299" y="3699"/>
                  </a:lnTo>
                  <a:lnTo>
                    <a:pt x="428" y="3740"/>
                  </a:lnTo>
                  <a:lnTo>
                    <a:pt x="585" y="3774"/>
                  </a:lnTo>
                  <a:lnTo>
                    <a:pt x="660" y="3856"/>
                  </a:lnTo>
                  <a:lnTo>
                    <a:pt x="837" y="3963"/>
                  </a:lnTo>
                  <a:lnTo>
                    <a:pt x="848" y="4083"/>
                  </a:lnTo>
                  <a:lnTo>
                    <a:pt x="833" y="4239"/>
                  </a:lnTo>
                  <a:lnTo>
                    <a:pt x="860" y="4300"/>
                  </a:lnTo>
                  <a:lnTo>
                    <a:pt x="932" y="4328"/>
                  </a:lnTo>
                  <a:lnTo>
                    <a:pt x="1077" y="4327"/>
                  </a:lnTo>
                  <a:lnTo>
                    <a:pt x="1212" y="4333"/>
                  </a:lnTo>
                  <a:lnTo>
                    <a:pt x="1182" y="4222"/>
                  </a:lnTo>
                  <a:lnTo>
                    <a:pt x="1212" y="4122"/>
                  </a:lnTo>
                  <a:lnTo>
                    <a:pt x="1304" y="4107"/>
                  </a:lnTo>
                  <a:lnTo>
                    <a:pt x="1335" y="4048"/>
                  </a:lnTo>
                  <a:lnTo>
                    <a:pt x="1288" y="3872"/>
                  </a:lnTo>
                  <a:lnTo>
                    <a:pt x="1328" y="3783"/>
                  </a:lnTo>
                  <a:lnTo>
                    <a:pt x="1233" y="3714"/>
                  </a:lnTo>
                  <a:lnTo>
                    <a:pt x="1216" y="3608"/>
                  </a:lnTo>
                  <a:lnTo>
                    <a:pt x="1288" y="3560"/>
                  </a:lnTo>
                  <a:lnTo>
                    <a:pt x="1388" y="3428"/>
                  </a:lnTo>
                  <a:lnTo>
                    <a:pt x="1478" y="3412"/>
                  </a:lnTo>
                  <a:lnTo>
                    <a:pt x="1503" y="3448"/>
                  </a:lnTo>
                  <a:lnTo>
                    <a:pt x="1583" y="3435"/>
                  </a:lnTo>
                  <a:lnTo>
                    <a:pt x="1599" y="3324"/>
                  </a:lnTo>
                  <a:lnTo>
                    <a:pt x="1689" y="3270"/>
                  </a:lnTo>
                  <a:lnTo>
                    <a:pt x="1770" y="3232"/>
                  </a:lnTo>
                  <a:lnTo>
                    <a:pt x="1889" y="3216"/>
                  </a:lnTo>
                  <a:lnTo>
                    <a:pt x="1976" y="3256"/>
                  </a:lnTo>
                  <a:lnTo>
                    <a:pt x="2036" y="3320"/>
                  </a:lnTo>
                  <a:lnTo>
                    <a:pt x="2094" y="3378"/>
                  </a:lnTo>
                  <a:lnTo>
                    <a:pt x="2115" y="3439"/>
                  </a:lnTo>
                  <a:lnTo>
                    <a:pt x="2104" y="3522"/>
                  </a:lnTo>
                  <a:lnTo>
                    <a:pt x="2164" y="3572"/>
                  </a:lnTo>
                  <a:lnTo>
                    <a:pt x="2135" y="3649"/>
                  </a:lnTo>
                  <a:lnTo>
                    <a:pt x="2063" y="3702"/>
                  </a:lnTo>
                  <a:lnTo>
                    <a:pt x="1977" y="3798"/>
                  </a:lnTo>
                  <a:lnTo>
                    <a:pt x="1929" y="3904"/>
                  </a:lnTo>
                  <a:lnTo>
                    <a:pt x="1900" y="4048"/>
                  </a:lnTo>
                  <a:lnTo>
                    <a:pt x="1755" y="4173"/>
                  </a:lnTo>
                  <a:lnTo>
                    <a:pt x="1733" y="4108"/>
                  </a:lnTo>
                  <a:lnTo>
                    <a:pt x="1636" y="4084"/>
                  </a:lnTo>
                  <a:lnTo>
                    <a:pt x="1574" y="4168"/>
                  </a:lnTo>
                  <a:lnTo>
                    <a:pt x="1604" y="4280"/>
                  </a:lnTo>
                  <a:lnTo>
                    <a:pt x="1688" y="4316"/>
                  </a:lnTo>
                  <a:lnTo>
                    <a:pt x="1732" y="4400"/>
                  </a:lnTo>
                  <a:lnTo>
                    <a:pt x="1785" y="4458"/>
                  </a:lnTo>
                  <a:lnTo>
                    <a:pt x="1910" y="4459"/>
                  </a:lnTo>
                  <a:lnTo>
                    <a:pt x="2019" y="4465"/>
                  </a:lnTo>
                  <a:lnTo>
                    <a:pt x="2159" y="4555"/>
                  </a:lnTo>
                  <a:lnTo>
                    <a:pt x="2224" y="4556"/>
                  </a:lnTo>
                  <a:lnTo>
                    <a:pt x="2300" y="4497"/>
                  </a:lnTo>
                  <a:lnTo>
                    <a:pt x="2378" y="4470"/>
                  </a:lnTo>
                  <a:lnTo>
                    <a:pt x="2442" y="4354"/>
                  </a:lnTo>
                  <a:lnTo>
                    <a:pt x="2478" y="4306"/>
                  </a:lnTo>
                  <a:lnTo>
                    <a:pt x="2547" y="4275"/>
                  </a:lnTo>
                  <a:lnTo>
                    <a:pt x="2648" y="4292"/>
                  </a:lnTo>
                  <a:lnTo>
                    <a:pt x="2711" y="4318"/>
                  </a:lnTo>
                  <a:lnTo>
                    <a:pt x="2795" y="4231"/>
                  </a:lnTo>
                  <a:lnTo>
                    <a:pt x="2840" y="4122"/>
                  </a:lnTo>
                  <a:lnTo>
                    <a:pt x="2968" y="4076"/>
                  </a:lnTo>
                  <a:lnTo>
                    <a:pt x="3036" y="4027"/>
                  </a:lnTo>
                  <a:lnTo>
                    <a:pt x="3100" y="4040"/>
                  </a:lnTo>
                  <a:lnTo>
                    <a:pt x="3128" y="4108"/>
                  </a:lnTo>
                  <a:lnTo>
                    <a:pt x="3213" y="4170"/>
                  </a:lnTo>
                  <a:lnTo>
                    <a:pt x="3329" y="4228"/>
                  </a:lnTo>
                  <a:lnTo>
                    <a:pt x="3423" y="4242"/>
                  </a:lnTo>
                  <a:lnTo>
                    <a:pt x="3476" y="4180"/>
                  </a:lnTo>
                  <a:lnTo>
                    <a:pt x="3536" y="4168"/>
                  </a:lnTo>
                  <a:lnTo>
                    <a:pt x="3654" y="4255"/>
                  </a:lnTo>
                  <a:lnTo>
                    <a:pt x="3784" y="4156"/>
                  </a:lnTo>
                  <a:lnTo>
                    <a:pt x="3784" y="4060"/>
                  </a:lnTo>
                  <a:lnTo>
                    <a:pt x="3788" y="3940"/>
                  </a:lnTo>
                  <a:lnTo>
                    <a:pt x="3752" y="3868"/>
                  </a:lnTo>
                  <a:lnTo>
                    <a:pt x="3824" y="3776"/>
                  </a:lnTo>
                  <a:lnTo>
                    <a:pt x="3892" y="3728"/>
                  </a:lnTo>
                  <a:lnTo>
                    <a:pt x="3896" y="3464"/>
                  </a:lnTo>
                  <a:lnTo>
                    <a:pt x="3944" y="3344"/>
                  </a:lnTo>
                  <a:lnTo>
                    <a:pt x="3940" y="3104"/>
                  </a:lnTo>
                  <a:lnTo>
                    <a:pt x="3896" y="2984"/>
                  </a:lnTo>
                  <a:lnTo>
                    <a:pt x="3844" y="2968"/>
                  </a:lnTo>
                  <a:lnTo>
                    <a:pt x="3776" y="3004"/>
                  </a:lnTo>
                  <a:lnTo>
                    <a:pt x="3728" y="3116"/>
                  </a:lnTo>
                  <a:lnTo>
                    <a:pt x="3644" y="3184"/>
                  </a:lnTo>
                  <a:lnTo>
                    <a:pt x="3556" y="3200"/>
                  </a:lnTo>
                  <a:lnTo>
                    <a:pt x="3524" y="3160"/>
                  </a:lnTo>
                  <a:lnTo>
                    <a:pt x="3580" y="3080"/>
                  </a:lnTo>
                  <a:lnTo>
                    <a:pt x="3608" y="3016"/>
                  </a:lnTo>
                  <a:lnTo>
                    <a:pt x="3580" y="2896"/>
                  </a:lnTo>
                  <a:lnTo>
                    <a:pt x="3532" y="2824"/>
                  </a:lnTo>
                  <a:lnTo>
                    <a:pt x="3472" y="2720"/>
                  </a:lnTo>
                  <a:lnTo>
                    <a:pt x="3460" y="2596"/>
                  </a:lnTo>
                  <a:lnTo>
                    <a:pt x="3472" y="2408"/>
                  </a:lnTo>
                  <a:lnTo>
                    <a:pt x="3484" y="2248"/>
                  </a:lnTo>
                  <a:lnTo>
                    <a:pt x="3508" y="2144"/>
                  </a:lnTo>
                  <a:lnTo>
                    <a:pt x="3604" y="2092"/>
                  </a:lnTo>
                  <a:lnTo>
                    <a:pt x="3580" y="1948"/>
                  </a:lnTo>
                  <a:lnTo>
                    <a:pt x="3572" y="1744"/>
                  </a:lnTo>
                  <a:lnTo>
                    <a:pt x="3572" y="1652"/>
                  </a:lnTo>
                  <a:lnTo>
                    <a:pt x="3532" y="1532"/>
                  </a:lnTo>
                  <a:lnTo>
                    <a:pt x="3652" y="1412"/>
                  </a:lnTo>
                  <a:lnTo>
                    <a:pt x="3644" y="1288"/>
                  </a:lnTo>
                  <a:lnTo>
                    <a:pt x="3632" y="1232"/>
                  </a:lnTo>
                  <a:lnTo>
                    <a:pt x="3688" y="1112"/>
                  </a:lnTo>
                  <a:lnTo>
                    <a:pt x="3692" y="1016"/>
                  </a:lnTo>
                  <a:lnTo>
                    <a:pt x="3656" y="932"/>
                  </a:lnTo>
                  <a:lnTo>
                    <a:pt x="3596" y="880"/>
                  </a:lnTo>
                  <a:lnTo>
                    <a:pt x="3484" y="704"/>
                  </a:lnTo>
                  <a:lnTo>
                    <a:pt x="3536" y="596"/>
                  </a:lnTo>
                  <a:lnTo>
                    <a:pt x="3548" y="508"/>
                  </a:lnTo>
                  <a:lnTo>
                    <a:pt x="3580" y="404"/>
                  </a:lnTo>
                  <a:lnTo>
                    <a:pt x="3532" y="304"/>
                  </a:lnTo>
                  <a:lnTo>
                    <a:pt x="3464" y="220"/>
                  </a:lnTo>
                  <a:lnTo>
                    <a:pt x="3404" y="176"/>
                  </a:lnTo>
                  <a:lnTo>
                    <a:pt x="3380" y="68"/>
                  </a:lnTo>
                  <a:lnTo>
                    <a:pt x="3326" y="0"/>
                  </a:lnTo>
                  <a:lnTo>
                    <a:pt x="3218" y="118"/>
                  </a:lnTo>
                  <a:lnTo>
                    <a:pt x="3164" y="186"/>
                  </a:lnTo>
                  <a:lnTo>
                    <a:pt x="3096" y="321"/>
                  </a:lnTo>
                  <a:lnTo>
                    <a:pt x="2760" y="342"/>
                  </a:lnTo>
                  <a:lnTo>
                    <a:pt x="2631" y="273"/>
                  </a:lnTo>
                  <a:lnTo>
                    <a:pt x="2547" y="336"/>
                  </a:lnTo>
                  <a:lnTo>
                    <a:pt x="2441" y="321"/>
                  </a:lnTo>
                  <a:lnTo>
                    <a:pt x="2379" y="384"/>
                  </a:lnTo>
                  <a:lnTo>
                    <a:pt x="2208" y="295"/>
                  </a:lnTo>
                  <a:lnTo>
                    <a:pt x="2058" y="295"/>
                  </a:lnTo>
                  <a:lnTo>
                    <a:pt x="1992" y="384"/>
                  </a:lnTo>
                  <a:lnTo>
                    <a:pt x="1697" y="400"/>
                  </a:lnTo>
                  <a:close/>
                </a:path>
              </a:pathLst>
            </a:custGeom>
            <a:solidFill>
              <a:srgbClr val="578FF3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>
              <a:defPPr>
                <a:defRPr lang="ko-KR"/>
              </a:defPPr>
              <a:lvl1pPr algn="ctr" rtl="0" fontAlgn="base" latinLnBrk="1">
                <a:spcBef>
                  <a:spcPct val="50000"/>
                </a:spcBef>
                <a:spcAft>
                  <a:spcPct val="0"/>
                </a:spcAft>
                <a:defRPr kumimoji="1" sz="1200" b="1" kern="1200">
                  <a:solidFill>
                    <a:schemeClr val="tx1"/>
                  </a:solidFill>
                  <a:latin typeface="Arial" pitchFamily="34" charset="0"/>
                  <a:ea typeface="돋움" pitchFamily="50" charset="-127"/>
                  <a:cs typeface="+mn-cs"/>
                </a:defRPr>
              </a:lvl1pPr>
              <a:lvl2pPr marL="457200" algn="ctr" rtl="0" fontAlgn="base" latinLnBrk="1">
                <a:spcBef>
                  <a:spcPct val="50000"/>
                </a:spcBef>
                <a:spcAft>
                  <a:spcPct val="0"/>
                </a:spcAft>
                <a:defRPr kumimoji="1" sz="1200" b="1" kern="1200">
                  <a:solidFill>
                    <a:schemeClr val="tx1"/>
                  </a:solidFill>
                  <a:latin typeface="Arial" pitchFamily="34" charset="0"/>
                  <a:ea typeface="돋움" pitchFamily="50" charset="-127"/>
                  <a:cs typeface="+mn-cs"/>
                </a:defRPr>
              </a:lvl2pPr>
              <a:lvl3pPr marL="914400" algn="ctr" rtl="0" fontAlgn="base" latinLnBrk="1">
                <a:spcBef>
                  <a:spcPct val="50000"/>
                </a:spcBef>
                <a:spcAft>
                  <a:spcPct val="0"/>
                </a:spcAft>
                <a:defRPr kumimoji="1" sz="1200" b="1" kern="1200">
                  <a:solidFill>
                    <a:schemeClr val="tx1"/>
                  </a:solidFill>
                  <a:latin typeface="Arial" pitchFamily="34" charset="0"/>
                  <a:ea typeface="돋움" pitchFamily="50" charset="-127"/>
                  <a:cs typeface="+mn-cs"/>
                </a:defRPr>
              </a:lvl3pPr>
              <a:lvl4pPr marL="1371600" algn="ctr" rtl="0" fontAlgn="base" latinLnBrk="1">
                <a:spcBef>
                  <a:spcPct val="50000"/>
                </a:spcBef>
                <a:spcAft>
                  <a:spcPct val="0"/>
                </a:spcAft>
                <a:defRPr kumimoji="1" sz="1200" b="1" kern="1200">
                  <a:solidFill>
                    <a:schemeClr val="tx1"/>
                  </a:solidFill>
                  <a:latin typeface="Arial" pitchFamily="34" charset="0"/>
                  <a:ea typeface="돋움" pitchFamily="50" charset="-127"/>
                  <a:cs typeface="+mn-cs"/>
                </a:defRPr>
              </a:lvl4pPr>
              <a:lvl5pPr marL="1828800" algn="ctr" rtl="0" fontAlgn="base" latinLnBrk="1">
                <a:spcBef>
                  <a:spcPct val="50000"/>
                </a:spcBef>
                <a:spcAft>
                  <a:spcPct val="0"/>
                </a:spcAft>
                <a:defRPr kumimoji="1" sz="1200" b="1" kern="1200">
                  <a:solidFill>
                    <a:schemeClr val="tx1"/>
                  </a:solidFill>
                  <a:latin typeface="Arial" pitchFamily="34" charset="0"/>
                  <a:ea typeface="돋움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b="1" kern="1200">
                  <a:solidFill>
                    <a:schemeClr val="tx1"/>
                  </a:solidFill>
                  <a:latin typeface="Arial" pitchFamily="34" charset="0"/>
                  <a:ea typeface="돋움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b="1" kern="1200">
                  <a:solidFill>
                    <a:schemeClr val="tx1"/>
                  </a:solidFill>
                  <a:latin typeface="Arial" pitchFamily="34" charset="0"/>
                  <a:ea typeface="돋움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b="1" kern="1200">
                  <a:solidFill>
                    <a:schemeClr val="tx1"/>
                  </a:solidFill>
                  <a:latin typeface="Arial" pitchFamily="34" charset="0"/>
                  <a:ea typeface="돋움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b="1" kern="1200">
                  <a:solidFill>
                    <a:schemeClr val="tx1"/>
                  </a:solidFill>
                  <a:latin typeface="Arial" pitchFamily="34" charset="0"/>
                  <a:ea typeface="돋움" pitchFamily="50" charset="-127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56" name="Freeform 1309"/>
            <p:cNvSpPr>
              <a:spLocks noChangeAspect="1"/>
            </p:cNvSpPr>
            <p:nvPr/>
          </p:nvSpPr>
          <p:spPr bwMode="auto">
            <a:xfrm>
              <a:off x="4624206" y="2886738"/>
              <a:ext cx="235549" cy="342768"/>
            </a:xfrm>
            <a:custGeom>
              <a:avLst/>
              <a:gdLst>
                <a:gd name="T0" fmla="*/ 396 w 903"/>
                <a:gd name="T1" fmla="*/ 0 h 1212"/>
                <a:gd name="T2" fmla="*/ 168 w 903"/>
                <a:gd name="T3" fmla="*/ 240 h 1212"/>
                <a:gd name="T4" fmla="*/ 24 w 903"/>
                <a:gd name="T5" fmla="*/ 432 h 1212"/>
                <a:gd name="T6" fmla="*/ 0 w 903"/>
                <a:gd name="T7" fmla="*/ 690 h 1212"/>
                <a:gd name="T8" fmla="*/ 60 w 903"/>
                <a:gd name="T9" fmla="*/ 996 h 1212"/>
                <a:gd name="T10" fmla="*/ 204 w 903"/>
                <a:gd name="T11" fmla="*/ 1116 h 1212"/>
                <a:gd name="T12" fmla="*/ 384 w 903"/>
                <a:gd name="T13" fmla="*/ 1170 h 1212"/>
                <a:gd name="T14" fmla="*/ 576 w 903"/>
                <a:gd name="T15" fmla="*/ 1212 h 1212"/>
                <a:gd name="T16" fmla="*/ 708 w 903"/>
                <a:gd name="T17" fmla="*/ 1170 h 1212"/>
                <a:gd name="T18" fmla="*/ 803 w 903"/>
                <a:gd name="T19" fmla="*/ 1058 h 1212"/>
                <a:gd name="T20" fmla="*/ 747 w 903"/>
                <a:gd name="T21" fmla="*/ 986 h 1212"/>
                <a:gd name="T22" fmla="*/ 732 w 903"/>
                <a:gd name="T23" fmla="*/ 706 h 1212"/>
                <a:gd name="T24" fmla="*/ 868 w 903"/>
                <a:gd name="T25" fmla="*/ 611 h 1212"/>
                <a:gd name="T26" fmla="*/ 903 w 903"/>
                <a:gd name="T27" fmla="*/ 434 h 1212"/>
                <a:gd name="T28" fmla="*/ 903 w 903"/>
                <a:gd name="T29" fmla="*/ 241 h 1212"/>
                <a:gd name="T30" fmla="*/ 790 w 903"/>
                <a:gd name="T31" fmla="*/ 131 h 1212"/>
                <a:gd name="T32" fmla="*/ 569 w 903"/>
                <a:gd name="T33" fmla="*/ 108 h 1212"/>
                <a:gd name="T34" fmla="*/ 396 w 903"/>
                <a:gd name="T35" fmla="*/ 0 h 1212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903"/>
                <a:gd name="T55" fmla="*/ 0 h 1212"/>
                <a:gd name="T56" fmla="*/ 903 w 903"/>
                <a:gd name="T57" fmla="*/ 1212 h 1212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903" h="1212">
                  <a:moveTo>
                    <a:pt x="396" y="0"/>
                  </a:moveTo>
                  <a:lnTo>
                    <a:pt x="168" y="240"/>
                  </a:lnTo>
                  <a:lnTo>
                    <a:pt x="24" y="432"/>
                  </a:lnTo>
                  <a:lnTo>
                    <a:pt x="0" y="690"/>
                  </a:lnTo>
                  <a:lnTo>
                    <a:pt x="60" y="996"/>
                  </a:lnTo>
                  <a:lnTo>
                    <a:pt x="204" y="1116"/>
                  </a:lnTo>
                  <a:lnTo>
                    <a:pt x="384" y="1170"/>
                  </a:lnTo>
                  <a:lnTo>
                    <a:pt x="576" y="1212"/>
                  </a:lnTo>
                  <a:lnTo>
                    <a:pt x="708" y="1170"/>
                  </a:lnTo>
                  <a:lnTo>
                    <a:pt x="803" y="1058"/>
                  </a:lnTo>
                  <a:lnTo>
                    <a:pt x="747" y="986"/>
                  </a:lnTo>
                  <a:lnTo>
                    <a:pt x="732" y="706"/>
                  </a:lnTo>
                  <a:lnTo>
                    <a:pt x="868" y="611"/>
                  </a:lnTo>
                  <a:lnTo>
                    <a:pt x="903" y="434"/>
                  </a:lnTo>
                  <a:lnTo>
                    <a:pt x="903" y="241"/>
                  </a:lnTo>
                  <a:lnTo>
                    <a:pt x="790" y="131"/>
                  </a:lnTo>
                  <a:lnTo>
                    <a:pt x="569" y="108"/>
                  </a:lnTo>
                  <a:lnTo>
                    <a:pt x="396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>
              <a:defPPr>
                <a:defRPr lang="ko-KR"/>
              </a:defPPr>
              <a:lvl1pPr algn="ctr" rtl="0" fontAlgn="base" latinLnBrk="1">
                <a:spcBef>
                  <a:spcPct val="50000"/>
                </a:spcBef>
                <a:spcAft>
                  <a:spcPct val="0"/>
                </a:spcAft>
                <a:defRPr kumimoji="1" sz="1200" b="1" kern="1200">
                  <a:solidFill>
                    <a:schemeClr val="tx1"/>
                  </a:solidFill>
                  <a:latin typeface="Arial" pitchFamily="34" charset="0"/>
                  <a:ea typeface="돋움" pitchFamily="50" charset="-127"/>
                  <a:cs typeface="+mn-cs"/>
                </a:defRPr>
              </a:lvl1pPr>
              <a:lvl2pPr marL="457200" algn="ctr" rtl="0" fontAlgn="base" latinLnBrk="1">
                <a:spcBef>
                  <a:spcPct val="50000"/>
                </a:spcBef>
                <a:spcAft>
                  <a:spcPct val="0"/>
                </a:spcAft>
                <a:defRPr kumimoji="1" sz="1200" b="1" kern="1200">
                  <a:solidFill>
                    <a:schemeClr val="tx1"/>
                  </a:solidFill>
                  <a:latin typeface="Arial" pitchFamily="34" charset="0"/>
                  <a:ea typeface="돋움" pitchFamily="50" charset="-127"/>
                  <a:cs typeface="+mn-cs"/>
                </a:defRPr>
              </a:lvl2pPr>
              <a:lvl3pPr marL="914400" algn="ctr" rtl="0" fontAlgn="base" latinLnBrk="1">
                <a:spcBef>
                  <a:spcPct val="50000"/>
                </a:spcBef>
                <a:spcAft>
                  <a:spcPct val="0"/>
                </a:spcAft>
                <a:defRPr kumimoji="1" sz="1200" b="1" kern="1200">
                  <a:solidFill>
                    <a:schemeClr val="tx1"/>
                  </a:solidFill>
                  <a:latin typeface="Arial" pitchFamily="34" charset="0"/>
                  <a:ea typeface="돋움" pitchFamily="50" charset="-127"/>
                  <a:cs typeface="+mn-cs"/>
                </a:defRPr>
              </a:lvl3pPr>
              <a:lvl4pPr marL="1371600" algn="ctr" rtl="0" fontAlgn="base" latinLnBrk="1">
                <a:spcBef>
                  <a:spcPct val="50000"/>
                </a:spcBef>
                <a:spcAft>
                  <a:spcPct val="0"/>
                </a:spcAft>
                <a:defRPr kumimoji="1" sz="1200" b="1" kern="1200">
                  <a:solidFill>
                    <a:schemeClr val="tx1"/>
                  </a:solidFill>
                  <a:latin typeface="Arial" pitchFamily="34" charset="0"/>
                  <a:ea typeface="돋움" pitchFamily="50" charset="-127"/>
                  <a:cs typeface="+mn-cs"/>
                </a:defRPr>
              </a:lvl4pPr>
              <a:lvl5pPr marL="1828800" algn="ctr" rtl="0" fontAlgn="base" latinLnBrk="1">
                <a:spcBef>
                  <a:spcPct val="50000"/>
                </a:spcBef>
                <a:spcAft>
                  <a:spcPct val="0"/>
                </a:spcAft>
                <a:defRPr kumimoji="1" sz="1200" b="1" kern="1200">
                  <a:solidFill>
                    <a:schemeClr val="tx1"/>
                  </a:solidFill>
                  <a:latin typeface="Arial" pitchFamily="34" charset="0"/>
                  <a:ea typeface="돋움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b="1" kern="1200">
                  <a:solidFill>
                    <a:schemeClr val="tx1"/>
                  </a:solidFill>
                  <a:latin typeface="Arial" pitchFamily="34" charset="0"/>
                  <a:ea typeface="돋움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b="1" kern="1200">
                  <a:solidFill>
                    <a:schemeClr val="tx1"/>
                  </a:solidFill>
                  <a:latin typeface="Arial" pitchFamily="34" charset="0"/>
                  <a:ea typeface="돋움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b="1" kern="1200">
                  <a:solidFill>
                    <a:schemeClr val="tx1"/>
                  </a:solidFill>
                  <a:latin typeface="Arial" pitchFamily="34" charset="0"/>
                  <a:ea typeface="돋움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b="1" kern="1200">
                  <a:solidFill>
                    <a:schemeClr val="tx1"/>
                  </a:solidFill>
                  <a:latin typeface="Arial" pitchFamily="34" charset="0"/>
                  <a:ea typeface="돋움" pitchFamily="50" charset="-127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57" name="Freeform 1310"/>
            <p:cNvSpPr>
              <a:spLocks noChangeAspect="1"/>
            </p:cNvSpPr>
            <p:nvPr/>
          </p:nvSpPr>
          <p:spPr bwMode="auto">
            <a:xfrm>
              <a:off x="5578141" y="3429455"/>
              <a:ext cx="384494" cy="473429"/>
            </a:xfrm>
            <a:custGeom>
              <a:avLst/>
              <a:gdLst>
                <a:gd name="T0" fmla="*/ 625 w 1474"/>
                <a:gd name="T1" fmla="*/ 165 h 1674"/>
                <a:gd name="T2" fmla="*/ 601 w 1474"/>
                <a:gd name="T3" fmla="*/ 330 h 1674"/>
                <a:gd name="T4" fmla="*/ 480 w 1474"/>
                <a:gd name="T5" fmla="*/ 348 h 1674"/>
                <a:gd name="T6" fmla="*/ 444 w 1474"/>
                <a:gd name="T7" fmla="*/ 294 h 1674"/>
                <a:gd name="T8" fmla="*/ 310 w 1474"/>
                <a:gd name="T9" fmla="*/ 318 h 1674"/>
                <a:gd name="T10" fmla="*/ 160 w 1474"/>
                <a:gd name="T11" fmla="*/ 516 h 1674"/>
                <a:gd name="T12" fmla="*/ 52 w 1474"/>
                <a:gd name="T13" fmla="*/ 588 h 1674"/>
                <a:gd name="T14" fmla="*/ 76 w 1474"/>
                <a:gd name="T15" fmla="*/ 747 h 1674"/>
                <a:gd name="T16" fmla="*/ 220 w 1474"/>
                <a:gd name="T17" fmla="*/ 852 h 1674"/>
                <a:gd name="T18" fmla="*/ 160 w 1474"/>
                <a:gd name="T19" fmla="*/ 984 h 1674"/>
                <a:gd name="T20" fmla="*/ 228 w 1474"/>
                <a:gd name="T21" fmla="*/ 1248 h 1674"/>
                <a:gd name="T22" fmla="*/ 184 w 1474"/>
                <a:gd name="T23" fmla="*/ 1338 h 1674"/>
                <a:gd name="T24" fmla="*/ 46 w 1474"/>
                <a:gd name="T25" fmla="*/ 1359 h 1674"/>
                <a:gd name="T26" fmla="*/ 0 w 1474"/>
                <a:gd name="T27" fmla="*/ 1515 h 1674"/>
                <a:gd name="T28" fmla="*/ 46 w 1474"/>
                <a:gd name="T29" fmla="*/ 1674 h 1674"/>
                <a:gd name="T30" fmla="*/ 325 w 1474"/>
                <a:gd name="T31" fmla="*/ 1590 h 1674"/>
                <a:gd name="T32" fmla="*/ 472 w 1474"/>
                <a:gd name="T33" fmla="*/ 1596 h 1674"/>
                <a:gd name="T34" fmla="*/ 634 w 1474"/>
                <a:gd name="T35" fmla="*/ 1596 h 1674"/>
                <a:gd name="T36" fmla="*/ 588 w 1474"/>
                <a:gd name="T37" fmla="*/ 1431 h 1674"/>
                <a:gd name="T38" fmla="*/ 682 w 1474"/>
                <a:gd name="T39" fmla="*/ 1302 h 1674"/>
                <a:gd name="T40" fmla="*/ 826 w 1474"/>
                <a:gd name="T41" fmla="*/ 1338 h 1674"/>
                <a:gd name="T42" fmla="*/ 861 w 1474"/>
                <a:gd name="T43" fmla="*/ 1434 h 1674"/>
                <a:gd name="T44" fmla="*/ 1078 w 1474"/>
                <a:gd name="T45" fmla="*/ 1248 h 1674"/>
                <a:gd name="T46" fmla="*/ 1120 w 1474"/>
                <a:gd name="T47" fmla="*/ 1038 h 1674"/>
                <a:gd name="T48" fmla="*/ 1192 w 1474"/>
                <a:gd name="T49" fmla="*/ 876 h 1674"/>
                <a:gd name="T50" fmla="*/ 1320 w 1474"/>
                <a:gd name="T51" fmla="*/ 731 h 1674"/>
                <a:gd name="T52" fmla="*/ 1426 w 1474"/>
                <a:gd name="T53" fmla="*/ 654 h 1674"/>
                <a:gd name="T54" fmla="*/ 1474 w 1474"/>
                <a:gd name="T55" fmla="*/ 534 h 1674"/>
                <a:gd name="T56" fmla="*/ 1384 w 1474"/>
                <a:gd name="T57" fmla="*/ 462 h 1674"/>
                <a:gd name="T58" fmla="*/ 1398 w 1474"/>
                <a:gd name="T59" fmla="*/ 333 h 1674"/>
                <a:gd name="T60" fmla="*/ 1369 w 1474"/>
                <a:gd name="T61" fmla="*/ 246 h 1674"/>
                <a:gd name="T62" fmla="*/ 1192 w 1474"/>
                <a:gd name="T63" fmla="*/ 63 h 1674"/>
                <a:gd name="T64" fmla="*/ 1060 w 1474"/>
                <a:gd name="T65" fmla="*/ 0 h 1674"/>
                <a:gd name="T66" fmla="*/ 886 w 1474"/>
                <a:gd name="T67" fmla="*/ 24 h 1674"/>
                <a:gd name="T68" fmla="*/ 754 w 1474"/>
                <a:gd name="T69" fmla="*/ 84 h 1674"/>
                <a:gd name="T70" fmla="*/ 625 w 1474"/>
                <a:gd name="T71" fmla="*/ 165 h 1674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1474"/>
                <a:gd name="T109" fmla="*/ 0 h 1674"/>
                <a:gd name="T110" fmla="*/ 1474 w 1474"/>
                <a:gd name="T111" fmla="*/ 1674 h 1674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1474" h="1674">
                  <a:moveTo>
                    <a:pt x="625" y="165"/>
                  </a:moveTo>
                  <a:lnTo>
                    <a:pt x="601" y="330"/>
                  </a:lnTo>
                  <a:lnTo>
                    <a:pt x="480" y="348"/>
                  </a:lnTo>
                  <a:lnTo>
                    <a:pt x="444" y="294"/>
                  </a:lnTo>
                  <a:lnTo>
                    <a:pt x="310" y="318"/>
                  </a:lnTo>
                  <a:lnTo>
                    <a:pt x="160" y="516"/>
                  </a:lnTo>
                  <a:lnTo>
                    <a:pt x="52" y="588"/>
                  </a:lnTo>
                  <a:lnTo>
                    <a:pt x="76" y="747"/>
                  </a:lnTo>
                  <a:lnTo>
                    <a:pt x="220" y="852"/>
                  </a:lnTo>
                  <a:lnTo>
                    <a:pt x="160" y="984"/>
                  </a:lnTo>
                  <a:lnTo>
                    <a:pt x="228" y="1248"/>
                  </a:lnTo>
                  <a:lnTo>
                    <a:pt x="184" y="1338"/>
                  </a:lnTo>
                  <a:lnTo>
                    <a:pt x="46" y="1359"/>
                  </a:lnTo>
                  <a:lnTo>
                    <a:pt x="0" y="1515"/>
                  </a:lnTo>
                  <a:lnTo>
                    <a:pt x="46" y="1674"/>
                  </a:lnTo>
                  <a:lnTo>
                    <a:pt x="325" y="1590"/>
                  </a:lnTo>
                  <a:lnTo>
                    <a:pt x="472" y="1596"/>
                  </a:lnTo>
                  <a:lnTo>
                    <a:pt x="634" y="1596"/>
                  </a:lnTo>
                  <a:lnTo>
                    <a:pt x="588" y="1431"/>
                  </a:lnTo>
                  <a:lnTo>
                    <a:pt x="682" y="1302"/>
                  </a:lnTo>
                  <a:lnTo>
                    <a:pt x="826" y="1338"/>
                  </a:lnTo>
                  <a:lnTo>
                    <a:pt x="861" y="1434"/>
                  </a:lnTo>
                  <a:lnTo>
                    <a:pt x="1078" y="1248"/>
                  </a:lnTo>
                  <a:lnTo>
                    <a:pt x="1120" y="1038"/>
                  </a:lnTo>
                  <a:lnTo>
                    <a:pt x="1192" y="876"/>
                  </a:lnTo>
                  <a:lnTo>
                    <a:pt x="1320" y="731"/>
                  </a:lnTo>
                  <a:lnTo>
                    <a:pt x="1426" y="654"/>
                  </a:lnTo>
                  <a:lnTo>
                    <a:pt x="1474" y="534"/>
                  </a:lnTo>
                  <a:lnTo>
                    <a:pt x="1384" y="462"/>
                  </a:lnTo>
                  <a:lnTo>
                    <a:pt x="1398" y="333"/>
                  </a:lnTo>
                  <a:lnTo>
                    <a:pt x="1369" y="246"/>
                  </a:lnTo>
                  <a:lnTo>
                    <a:pt x="1192" y="63"/>
                  </a:lnTo>
                  <a:lnTo>
                    <a:pt x="1060" y="0"/>
                  </a:lnTo>
                  <a:lnTo>
                    <a:pt x="886" y="24"/>
                  </a:lnTo>
                  <a:lnTo>
                    <a:pt x="754" y="84"/>
                  </a:lnTo>
                  <a:lnTo>
                    <a:pt x="625" y="165"/>
                  </a:lnTo>
                  <a:close/>
                </a:path>
              </a:pathLst>
            </a:custGeom>
            <a:solidFill>
              <a:srgbClr val="0070C0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>
              <a:defPPr>
                <a:defRPr lang="ko-KR"/>
              </a:defPPr>
              <a:lvl1pPr algn="ctr" rtl="0" fontAlgn="base" latinLnBrk="1">
                <a:spcBef>
                  <a:spcPct val="50000"/>
                </a:spcBef>
                <a:spcAft>
                  <a:spcPct val="0"/>
                </a:spcAft>
                <a:defRPr kumimoji="1" sz="1200" b="1" kern="1200">
                  <a:solidFill>
                    <a:schemeClr val="tx1"/>
                  </a:solidFill>
                  <a:latin typeface="Arial" pitchFamily="34" charset="0"/>
                  <a:ea typeface="돋움" pitchFamily="50" charset="-127"/>
                  <a:cs typeface="+mn-cs"/>
                </a:defRPr>
              </a:lvl1pPr>
              <a:lvl2pPr marL="457200" algn="ctr" rtl="0" fontAlgn="base" latinLnBrk="1">
                <a:spcBef>
                  <a:spcPct val="50000"/>
                </a:spcBef>
                <a:spcAft>
                  <a:spcPct val="0"/>
                </a:spcAft>
                <a:defRPr kumimoji="1" sz="1200" b="1" kern="1200">
                  <a:solidFill>
                    <a:schemeClr val="tx1"/>
                  </a:solidFill>
                  <a:latin typeface="Arial" pitchFamily="34" charset="0"/>
                  <a:ea typeface="돋움" pitchFamily="50" charset="-127"/>
                  <a:cs typeface="+mn-cs"/>
                </a:defRPr>
              </a:lvl2pPr>
              <a:lvl3pPr marL="914400" algn="ctr" rtl="0" fontAlgn="base" latinLnBrk="1">
                <a:spcBef>
                  <a:spcPct val="50000"/>
                </a:spcBef>
                <a:spcAft>
                  <a:spcPct val="0"/>
                </a:spcAft>
                <a:defRPr kumimoji="1" sz="1200" b="1" kern="1200">
                  <a:solidFill>
                    <a:schemeClr val="tx1"/>
                  </a:solidFill>
                  <a:latin typeface="Arial" pitchFamily="34" charset="0"/>
                  <a:ea typeface="돋움" pitchFamily="50" charset="-127"/>
                  <a:cs typeface="+mn-cs"/>
                </a:defRPr>
              </a:lvl3pPr>
              <a:lvl4pPr marL="1371600" algn="ctr" rtl="0" fontAlgn="base" latinLnBrk="1">
                <a:spcBef>
                  <a:spcPct val="50000"/>
                </a:spcBef>
                <a:spcAft>
                  <a:spcPct val="0"/>
                </a:spcAft>
                <a:defRPr kumimoji="1" sz="1200" b="1" kern="1200">
                  <a:solidFill>
                    <a:schemeClr val="tx1"/>
                  </a:solidFill>
                  <a:latin typeface="Arial" pitchFamily="34" charset="0"/>
                  <a:ea typeface="돋움" pitchFamily="50" charset="-127"/>
                  <a:cs typeface="+mn-cs"/>
                </a:defRPr>
              </a:lvl4pPr>
              <a:lvl5pPr marL="1828800" algn="ctr" rtl="0" fontAlgn="base" latinLnBrk="1">
                <a:spcBef>
                  <a:spcPct val="50000"/>
                </a:spcBef>
                <a:spcAft>
                  <a:spcPct val="0"/>
                </a:spcAft>
                <a:defRPr kumimoji="1" sz="1200" b="1" kern="1200">
                  <a:solidFill>
                    <a:schemeClr val="tx1"/>
                  </a:solidFill>
                  <a:latin typeface="Arial" pitchFamily="34" charset="0"/>
                  <a:ea typeface="돋움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b="1" kern="1200">
                  <a:solidFill>
                    <a:schemeClr val="tx1"/>
                  </a:solidFill>
                  <a:latin typeface="Arial" pitchFamily="34" charset="0"/>
                  <a:ea typeface="돋움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b="1" kern="1200">
                  <a:solidFill>
                    <a:schemeClr val="tx1"/>
                  </a:solidFill>
                  <a:latin typeface="Arial" pitchFamily="34" charset="0"/>
                  <a:ea typeface="돋움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b="1" kern="1200">
                  <a:solidFill>
                    <a:schemeClr val="tx1"/>
                  </a:solidFill>
                  <a:latin typeface="Arial" pitchFamily="34" charset="0"/>
                  <a:ea typeface="돋움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b="1" kern="1200">
                  <a:solidFill>
                    <a:schemeClr val="tx1"/>
                  </a:solidFill>
                  <a:latin typeface="Arial" pitchFamily="34" charset="0"/>
                  <a:ea typeface="돋움" pitchFamily="50" charset="-127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58" name="Freeform 1311"/>
            <p:cNvSpPr>
              <a:spLocks noChangeAspect="1"/>
            </p:cNvSpPr>
            <p:nvPr/>
          </p:nvSpPr>
          <p:spPr bwMode="auto">
            <a:xfrm>
              <a:off x="6136363" y="3773074"/>
              <a:ext cx="431970" cy="490396"/>
            </a:xfrm>
            <a:custGeom>
              <a:avLst/>
              <a:gdLst>
                <a:gd name="T0" fmla="*/ 1224 w 1656"/>
                <a:gd name="T1" fmla="*/ 324 h 1734"/>
                <a:gd name="T2" fmla="*/ 1080 w 1656"/>
                <a:gd name="T3" fmla="*/ 303 h 1734"/>
                <a:gd name="T4" fmla="*/ 909 w 1656"/>
                <a:gd name="T5" fmla="*/ 216 h 1734"/>
                <a:gd name="T6" fmla="*/ 783 w 1656"/>
                <a:gd name="T7" fmla="*/ 126 h 1734"/>
                <a:gd name="T8" fmla="*/ 741 w 1656"/>
                <a:gd name="T9" fmla="*/ 24 h 1734"/>
                <a:gd name="T10" fmla="*/ 642 w 1656"/>
                <a:gd name="T11" fmla="*/ 0 h 1734"/>
                <a:gd name="T12" fmla="*/ 540 w 1656"/>
                <a:gd name="T13" fmla="*/ 75 h 1734"/>
                <a:gd name="T14" fmla="*/ 345 w 1656"/>
                <a:gd name="T15" fmla="*/ 144 h 1734"/>
                <a:gd name="T16" fmla="*/ 282 w 1656"/>
                <a:gd name="T17" fmla="*/ 306 h 1734"/>
                <a:gd name="T18" fmla="*/ 153 w 1656"/>
                <a:gd name="T19" fmla="*/ 441 h 1734"/>
                <a:gd name="T20" fmla="*/ 204 w 1656"/>
                <a:gd name="T21" fmla="*/ 573 h 1734"/>
                <a:gd name="T22" fmla="*/ 78 w 1656"/>
                <a:gd name="T23" fmla="*/ 651 h 1734"/>
                <a:gd name="T24" fmla="*/ 0 w 1656"/>
                <a:gd name="T25" fmla="*/ 729 h 1734"/>
                <a:gd name="T26" fmla="*/ 0 w 1656"/>
                <a:gd name="T27" fmla="*/ 915 h 1734"/>
                <a:gd name="T28" fmla="*/ 144 w 1656"/>
                <a:gd name="T29" fmla="*/ 924 h 1734"/>
                <a:gd name="T30" fmla="*/ 222 w 1656"/>
                <a:gd name="T31" fmla="*/ 987 h 1734"/>
                <a:gd name="T32" fmla="*/ 237 w 1656"/>
                <a:gd name="T33" fmla="*/ 1080 h 1734"/>
                <a:gd name="T34" fmla="*/ 450 w 1656"/>
                <a:gd name="T35" fmla="*/ 1119 h 1734"/>
                <a:gd name="T36" fmla="*/ 546 w 1656"/>
                <a:gd name="T37" fmla="*/ 1227 h 1734"/>
                <a:gd name="T38" fmla="*/ 702 w 1656"/>
                <a:gd name="T39" fmla="*/ 1227 h 1734"/>
                <a:gd name="T40" fmla="*/ 804 w 1656"/>
                <a:gd name="T41" fmla="*/ 1224 h 1734"/>
                <a:gd name="T42" fmla="*/ 810 w 1656"/>
                <a:gd name="T43" fmla="*/ 1335 h 1734"/>
                <a:gd name="T44" fmla="*/ 810 w 1656"/>
                <a:gd name="T45" fmla="*/ 1479 h 1734"/>
                <a:gd name="T46" fmla="*/ 926 w 1656"/>
                <a:gd name="T47" fmla="*/ 1548 h 1734"/>
                <a:gd name="T48" fmla="*/ 930 w 1656"/>
                <a:gd name="T49" fmla="*/ 1734 h 1734"/>
                <a:gd name="T50" fmla="*/ 1047 w 1656"/>
                <a:gd name="T51" fmla="*/ 1725 h 1734"/>
                <a:gd name="T52" fmla="*/ 1188 w 1656"/>
                <a:gd name="T53" fmla="*/ 1635 h 1734"/>
                <a:gd name="T54" fmla="*/ 1356 w 1656"/>
                <a:gd name="T55" fmla="*/ 1569 h 1734"/>
                <a:gd name="T56" fmla="*/ 1374 w 1656"/>
                <a:gd name="T57" fmla="*/ 1371 h 1734"/>
                <a:gd name="T58" fmla="*/ 1392 w 1656"/>
                <a:gd name="T59" fmla="*/ 1173 h 1734"/>
                <a:gd name="T60" fmla="*/ 1608 w 1656"/>
                <a:gd name="T61" fmla="*/ 1023 h 1734"/>
                <a:gd name="T62" fmla="*/ 1572 w 1656"/>
                <a:gd name="T63" fmla="*/ 789 h 1734"/>
                <a:gd name="T64" fmla="*/ 1644 w 1656"/>
                <a:gd name="T65" fmla="*/ 579 h 1734"/>
                <a:gd name="T66" fmla="*/ 1656 w 1656"/>
                <a:gd name="T67" fmla="*/ 411 h 1734"/>
                <a:gd name="T68" fmla="*/ 1572 w 1656"/>
                <a:gd name="T69" fmla="*/ 345 h 1734"/>
                <a:gd name="T70" fmla="*/ 1392 w 1656"/>
                <a:gd name="T71" fmla="*/ 213 h 1734"/>
                <a:gd name="T72" fmla="*/ 1302 w 1656"/>
                <a:gd name="T73" fmla="*/ 231 h 1734"/>
                <a:gd name="T74" fmla="*/ 1224 w 1656"/>
                <a:gd name="T75" fmla="*/ 324 h 1734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1656"/>
                <a:gd name="T115" fmla="*/ 0 h 1734"/>
                <a:gd name="T116" fmla="*/ 1656 w 1656"/>
                <a:gd name="T117" fmla="*/ 1734 h 1734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1656" h="1734">
                  <a:moveTo>
                    <a:pt x="1224" y="324"/>
                  </a:moveTo>
                  <a:lnTo>
                    <a:pt x="1080" y="303"/>
                  </a:lnTo>
                  <a:lnTo>
                    <a:pt x="909" y="216"/>
                  </a:lnTo>
                  <a:lnTo>
                    <a:pt x="783" y="126"/>
                  </a:lnTo>
                  <a:lnTo>
                    <a:pt x="741" y="24"/>
                  </a:lnTo>
                  <a:lnTo>
                    <a:pt x="642" y="0"/>
                  </a:lnTo>
                  <a:lnTo>
                    <a:pt x="540" y="75"/>
                  </a:lnTo>
                  <a:lnTo>
                    <a:pt x="345" y="144"/>
                  </a:lnTo>
                  <a:lnTo>
                    <a:pt x="282" y="306"/>
                  </a:lnTo>
                  <a:lnTo>
                    <a:pt x="153" y="441"/>
                  </a:lnTo>
                  <a:lnTo>
                    <a:pt x="204" y="573"/>
                  </a:lnTo>
                  <a:lnTo>
                    <a:pt x="78" y="651"/>
                  </a:lnTo>
                  <a:lnTo>
                    <a:pt x="0" y="729"/>
                  </a:lnTo>
                  <a:lnTo>
                    <a:pt x="0" y="915"/>
                  </a:lnTo>
                  <a:lnTo>
                    <a:pt x="144" y="924"/>
                  </a:lnTo>
                  <a:lnTo>
                    <a:pt x="222" y="987"/>
                  </a:lnTo>
                  <a:lnTo>
                    <a:pt x="237" y="1080"/>
                  </a:lnTo>
                  <a:lnTo>
                    <a:pt x="450" y="1119"/>
                  </a:lnTo>
                  <a:lnTo>
                    <a:pt x="546" y="1227"/>
                  </a:lnTo>
                  <a:lnTo>
                    <a:pt x="702" y="1227"/>
                  </a:lnTo>
                  <a:lnTo>
                    <a:pt x="804" y="1224"/>
                  </a:lnTo>
                  <a:lnTo>
                    <a:pt x="810" y="1335"/>
                  </a:lnTo>
                  <a:lnTo>
                    <a:pt x="810" y="1479"/>
                  </a:lnTo>
                  <a:lnTo>
                    <a:pt x="926" y="1548"/>
                  </a:lnTo>
                  <a:lnTo>
                    <a:pt x="930" y="1734"/>
                  </a:lnTo>
                  <a:lnTo>
                    <a:pt x="1047" y="1725"/>
                  </a:lnTo>
                  <a:lnTo>
                    <a:pt x="1188" y="1635"/>
                  </a:lnTo>
                  <a:lnTo>
                    <a:pt x="1356" y="1569"/>
                  </a:lnTo>
                  <a:lnTo>
                    <a:pt x="1374" y="1371"/>
                  </a:lnTo>
                  <a:lnTo>
                    <a:pt x="1392" y="1173"/>
                  </a:lnTo>
                  <a:lnTo>
                    <a:pt x="1608" y="1023"/>
                  </a:lnTo>
                  <a:lnTo>
                    <a:pt x="1572" y="789"/>
                  </a:lnTo>
                  <a:lnTo>
                    <a:pt x="1644" y="579"/>
                  </a:lnTo>
                  <a:lnTo>
                    <a:pt x="1656" y="411"/>
                  </a:lnTo>
                  <a:lnTo>
                    <a:pt x="1572" y="345"/>
                  </a:lnTo>
                  <a:lnTo>
                    <a:pt x="1392" y="213"/>
                  </a:lnTo>
                  <a:lnTo>
                    <a:pt x="1302" y="231"/>
                  </a:lnTo>
                  <a:lnTo>
                    <a:pt x="1224" y="324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>
              <a:defPPr>
                <a:defRPr lang="ko-KR"/>
              </a:defPPr>
              <a:lvl1pPr algn="ctr" rtl="0" fontAlgn="base" latinLnBrk="1">
                <a:spcBef>
                  <a:spcPct val="50000"/>
                </a:spcBef>
                <a:spcAft>
                  <a:spcPct val="0"/>
                </a:spcAft>
                <a:defRPr kumimoji="1" sz="1200" b="1" kern="1200">
                  <a:solidFill>
                    <a:schemeClr val="tx1"/>
                  </a:solidFill>
                  <a:latin typeface="Arial" pitchFamily="34" charset="0"/>
                  <a:ea typeface="돋움" pitchFamily="50" charset="-127"/>
                  <a:cs typeface="+mn-cs"/>
                </a:defRPr>
              </a:lvl1pPr>
              <a:lvl2pPr marL="457200" algn="ctr" rtl="0" fontAlgn="base" latinLnBrk="1">
                <a:spcBef>
                  <a:spcPct val="50000"/>
                </a:spcBef>
                <a:spcAft>
                  <a:spcPct val="0"/>
                </a:spcAft>
                <a:defRPr kumimoji="1" sz="1200" b="1" kern="1200">
                  <a:solidFill>
                    <a:schemeClr val="tx1"/>
                  </a:solidFill>
                  <a:latin typeface="Arial" pitchFamily="34" charset="0"/>
                  <a:ea typeface="돋움" pitchFamily="50" charset="-127"/>
                  <a:cs typeface="+mn-cs"/>
                </a:defRPr>
              </a:lvl2pPr>
              <a:lvl3pPr marL="914400" algn="ctr" rtl="0" fontAlgn="base" latinLnBrk="1">
                <a:spcBef>
                  <a:spcPct val="50000"/>
                </a:spcBef>
                <a:spcAft>
                  <a:spcPct val="0"/>
                </a:spcAft>
                <a:defRPr kumimoji="1" sz="1200" b="1" kern="1200">
                  <a:solidFill>
                    <a:schemeClr val="tx1"/>
                  </a:solidFill>
                  <a:latin typeface="Arial" pitchFamily="34" charset="0"/>
                  <a:ea typeface="돋움" pitchFamily="50" charset="-127"/>
                  <a:cs typeface="+mn-cs"/>
                </a:defRPr>
              </a:lvl3pPr>
              <a:lvl4pPr marL="1371600" algn="ctr" rtl="0" fontAlgn="base" latinLnBrk="1">
                <a:spcBef>
                  <a:spcPct val="50000"/>
                </a:spcBef>
                <a:spcAft>
                  <a:spcPct val="0"/>
                </a:spcAft>
                <a:defRPr kumimoji="1" sz="1200" b="1" kern="1200">
                  <a:solidFill>
                    <a:schemeClr val="tx1"/>
                  </a:solidFill>
                  <a:latin typeface="Arial" pitchFamily="34" charset="0"/>
                  <a:ea typeface="돋움" pitchFamily="50" charset="-127"/>
                  <a:cs typeface="+mn-cs"/>
                </a:defRPr>
              </a:lvl4pPr>
              <a:lvl5pPr marL="1828800" algn="ctr" rtl="0" fontAlgn="base" latinLnBrk="1">
                <a:spcBef>
                  <a:spcPct val="50000"/>
                </a:spcBef>
                <a:spcAft>
                  <a:spcPct val="0"/>
                </a:spcAft>
                <a:defRPr kumimoji="1" sz="1200" b="1" kern="1200">
                  <a:solidFill>
                    <a:schemeClr val="tx1"/>
                  </a:solidFill>
                  <a:latin typeface="Arial" pitchFamily="34" charset="0"/>
                  <a:ea typeface="돋움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b="1" kern="1200">
                  <a:solidFill>
                    <a:schemeClr val="tx1"/>
                  </a:solidFill>
                  <a:latin typeface="Arial" pitchFamily="34" charset="0"/>
                  <a:ea typeface="돋움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b="1" kern="1200">
                  <a:solidFill>
                    <a:schemeClr val="tx1"/>
                  </a:solidFill>
                  <a:latin typeface="Arial" pitchFamily="34" charset="0"/>
                  <a:ea typeface="돋움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b="1" kern="1200">
                  <a:solidFill>
                    <a:schemeClr val="tx1"/>
                  </a:solidFill>
                  <a:latin typeface="Arial" pitchFamily="34" charset="0"/>
                  <a:ea typeface="돋움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b="1" kern="1200">
                  <a:solidFill>
                    <a:schemeClr val="tx1"/>
                  </a:solidFill>
                  <a:latin typeface="Arial" pitchFamily="34" charset="0"/>
                  <a:ea typeface="돋움" pitchFamily="50" charset="-127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59" name="Freeform 1312"/>
            <p:cNvSpPr>
              <a:spLocks noChangeAspect="1"/>
            </p:cNvSpPr>
            <p:nvPr/>
          </p:nvSpPr>
          <p:spPr bwMode="auto">
            <a:xfrm>
              <a:off x="5685612" y="4176081"/>
              <a:ext cx="724646" cy="537910"/>
            </a:xfrm>
            <a:custGeom>
              <a:avLst/>
              <a:gdLst>
                <a:gd name="T0" fmla="*/ 2508 w 2778"/>
                <a:gd name="T1" fmla="*/ 36 h 1902"/>
                <a:gd name="T2" fmla="*/ 2358 w 2778"/>
                <a:gd name="T3" fmla="*/ 0 h 1902"/>
                <a:gd name="T4" fmla="*/ 2178 w 2778"/>
                <a:gd name="T5" fmla="*/ 156 h 1902"/>
                <a:gd name="T6" fmla="*/ 1914 w 2778"/>
                <a:gd name="T7" fmla="*/ 390 h 1902"/>
                <a:gd name="T8" fmla="*/ 1770 w 2778"/>
                <a:gd name="T9" fmla="*/ 450 h 1902"/>
                <a:gd name="T10" fmla="*/ 1626 w 2778"/>
                <a:gd name="T11" fmla="*/ 594 h 1902"/>
                <a:gd name="T12" fmla="*/ 1410 w 2778"/>
                <a:gd name="T13" fmla="*/ 696 h 1902"/>
                <a:gd name="T14" fmla="*/ 1284 w 2778"/>
                <a:gd name="T15" fmla="*/ 774 h 1902"/>
                <a:gd name="T16" fmla="*/ 1278 w 2778"/>
                <a:gd name="T17" fmla="*/ 1026 h 1902"/>
                <a:gd name="T18" fmla="*/ 1242 w 2778"/>
                <a:gd name="T19" fmla="*/ 1134 h 1902"/>
                <a:gd name="T20" fmla="*/ 1134 w 2778"/>
                <a:gd name="T21" fmla="*/ 1200 h 1902"/>
                <a:gd name="T22" fmla="*/ 942 w 2778"/>
                <a:gd name="T23" fmla="*/ 1200 h 1902"/>
                <a:gd name="T24" fmla="*/ 762 w 2778"/>
                <a:gd name="T25" fmla="*/ 1164 h 1902"/>
                <a:gd name="T26" fmla="*/ 630 w 2778"/>
                <a:gd name="T27" fmla="*/ 1062 h 1902"/>
                <a:gd name="T28" fmla="*/ 492 w 2778"/>
                <a:gd name="T29" fmla="*/ 1128 h 1902"/>
                <a:gd name="T30" fmla="*/ 312 w 2778"/>
                <a:gd name="T31" fmla="*/ 1242 h 1902"/>
                <a:gd name="T32" fmla="*/ 168 w 2778"/>
                <a:gd name="T33" fmla="*/ 1362 h 1902"/>
                <a:gd name="T34" fmla="*/ 6 w 2778"/>
                <a:gd name="T35" fmla="*/ 1416 h 1902"/>
                <a:gd name="T36" fmla="*/ 0 w 2778"/>
                <a:gd name="T37" fmla="*/ 1566 h 1902"/>
                <a:gd name="T38" fmla="*/ 24 w 2778"/>
                <a:gd name="T39" fmla="*/ 1686 h 1902"/>
                <a:gd name="T40" fmla="*/ 150 w 2778"/>
                <a:gd name="T41" fmla="*/ 1782 h 1902"/>
                <a:gd name="T42" fmla="*/ 204 w 2778"/>
                <a:gd name="T43" fmla="*/ 1902 h 1902"/>
                <a:gd name="T44" fmla="*/ 432 w 2778"/>
                <a:gd name="T45" fmla="*/ 1872 h 1902"/>
                <a:gd name="T46" fmla="*/ 486 w 2778"/>
                <a:gd name="T47" fmla="*/ 1764 h 1902"/>
                <a:gd name="T48" fmla="*/ 510 w 2778"/>
                <a:gd name="T49" fmla="*/ 1632 h 1902"/>
                <a:gd name="T50" fmla="*/ 558 w 2778"/>
                <a:gd name="T51" fmla="*/ 1530 h 1902"/>
                <a:gd name="T52" fmla="*/ 738 w 2778"/>
                <a:gd name="T53" fmla="*/ 1458 h 1902"/>
                <a:gd name="T54" fmla="*/ 960 w 2778"/>
                <a:gd name="T55" fmla="*/ 1416 h 1902"/>
                <a:gd name="T56" fmla="*/ 1068 w 2778"/>
                <a:gd name="T57" fmla="*/ 1512 h 1902"/>
                <a:gd name="T58" fmla="*/ 1134 w 2778"/>
                <a:gd name="T59" fmla="*/ 1620 h 1902"/>
                <a:gd name="T60" fmla="*/ 1284 w 2778"/>
                <a:gd name="T61" fmla="*/ 1632 h 1902"/>
                <a:gd name="T62" fmla="*/ 1410 w 2778"/>
                <a:gd name="T63" fmla="*/ 1566 h 1902"/>
                <a:gd name="T64" fmla="*/ 1428 w 2778"/>
                <a:gd name="T65" fmla="*/ 1452 h 1902"/>
                <a:gd name="T66" fmla="*/ 1464 w 2778"/>
                <a:gd name="T67" fmla="*/ 1362 h 1902"/>
                <a:gd name="T68" fmla="*/ 1572 w 2778"/>
                <a:gd name="T69" fmla="*/ 1368 h 1902"/>
                <a:gd name="T70" fmla="*/ 1674 w 2778"/>
                <a:gd name="T71" fmla="*/ 1452 h 1902"/>
                <a:gd name="T72" fmla="*/ 1824 w 2778"/>
                <a:gd name="T73" fmla="*/ 1386 h 1902"/>
                <a:gd name="T74" fmla="*/ 1962 w 2778"/>
                <a:gd name="T75" fmla="*/ 1272 h 1902"/>
                <a:gd name="T76" fmla="*/ 2076 w 2778"/>
                <a:gd name="T77" fmla="*/ 1200 h 1902"/>
                <a:gd name="T78" fmla="*/ 2232 w 2778"/>
                <a:gd name="T79" fmla="*/ 1062 h 1902"/>
                <a:gd name="T80" fmla="*/ 2448 w 2778"/>
                <a:gd name="T81" fmla="*/ 1038 h 1902"/>
                <a:gd name="T82" fmla="*/ 2592 w 2778"/>
                <a:gd name="T83" fmla="*/ 1038 h 1902"/>
                <a:gd name="T84" fmla="*/ 2682 w 2778"/>
                <a:gd name="T85" fmla="*/ 912 h 1902"/>
                <a:gd name="T86" fmla="*/ 2688 w 2778"/>
                <a:gd name="T87" fmla="*/ 804 h 1902"/>
                <a:gd name="T88" fmla="*/ 2664 w 2778"/>
                <a:gd name="T89" fmla="*/ 612 h 1902"/>
                <a:gd name="T90" fmla="*/ 2634 w 2778"/>
                <a:gd name="T91" fmla="*/ 498 h 1902"/>
                <a:gd name="T92" fmla="*/ 2724 w 2778"/>
                <a:gd name="T93" fmla="*/ 426 h 1902"/>
                <a:gd name="T94" fmla="*/ 2778 w 2778"/>
                <a:gd name="T95" fmla="*/ 300 h 1902"/>
                <a:gd name="T96" fmla="*/ 2658 w 2778"/>
                <a:gd name="T97" fmla="*/ 309 h 1902"/>
                <a:gd name="T98" fmla="*/ 2655 w 2778"/>
                <a:gd name="T99" fmla="*/ 125 h 1902"/>
                <a:gd name="T100" fmla="*/ 2508 w 2778"/>
                <a:gd name="T101" fmla="*/ 36 h 1902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2778"/>
                <a:gd name="T154" fmla="*/ 0 h 1902"/>
                <a:gd name="T155" fmla="*/ 2778 w 2778"/>
                <a:gd name="T156" fmla="*/ 1902 h 1902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2778" h="1902">
                  <a:moveTo>
                    <a:pt x="2508" y="36"/>
                  </a:moveTo>
                  <a:lnTo>
                    <a:pt x="2358" y="0"/>
                  </a:lnTo>
                  <a:lnTo>
                    <a:pt x="2178" y="156"/>
                  </a:lnTo>
                  <a:lnTo>
                    <a:pt x="1914" y="390"/>
                  </a:lnTo>
                  <a:lnTo>
                    <a:pt x="1770" y="450"/>
                  </a:lnTo>
                  <a:lnTo>
                    <a:pt x="1626" y="594"/>
                  </a:lnTo>
                  <a:lnTo>
                    <a:pt x="1410" y="696"/>
                  </a:lnTo>
                  <a:lnTo>
                    <a:pt x="1284" y="774"/>
                  </a:lnTo>
                  <a:lnTo>
                    <a:pt x="1278" y="1026"/>
                  </a:lnTo>
                  <a:lnTo>
                    <a:pt x="1242" y="1134"/>
                  </a:lnTo>
                  <a:lnTo>
                    <a:pt x="1134" y="1200"/>
                  </a:lnTo>
                  <a:lnTo>
                    <a:pt x="942" y="1200"/>
                  </a:lnTo>
                  <a:lnTo>
                    <a:pt x="762" y="1164"/>
                  </a:lnTo>
                  <a:lnTo>
                    <a:pt x="630" y="1062"/>
                  </a:lnTo>
                  <a:lnTo>
                    <a:pt x="492" y="1128"/>
                  </a:lnTo>
                  <a:lnTo>
                    <a:pt x="312" y="1242"/>
                  </a:lnTo>
                  <a:lnTo>
                    <a:pt x="168" y="1362"/>
                  </a:lnTo>
                  <a:lnTo>
                    <a:pt x="6" y="1416"/>
                  </a:lnTo>
                  <a:lnTo>
                    <a:pt x="0" y="1566"/>
                  </a:lnTo>
                  <a:lnTo>
                    <a:pt x="24" y="1686"/>
                  </a:lnTo>
                  <a:lnTo>
                    <a:pt x="150" y="1782"/>
                  </a:lnTo>
                  <a:lnTo>
                    <a:pt x="204" y="1902"/>
                  </a:lnTo>
                  <a:lnTo>
                    <a:pt x="432" y="1872"/>
                  </a:lnTo>
                  <a:lnTo>
                    <a:pt x="486" y="1764"/>
                  </a:lnTo>
                  <a:lnTo>
                    <a:pt x="510" y="1632"/>
                  </a:lnTo>
                  <a:lnTo>
                    <a:pt x="558" y="1530"/>
                  </a:lnTo>
                  <a:lnTo>
                    <a:pt x="738" y="1458"/>
                  </a:lnTo>
                  <a:lnTo>
                    <a:pt x="960" y="1416"/>
                  </a:lnTo>
                  <a:lnTo>
                    <a:pt x="1068" y="1512"/>
                  </a:lnTo>
                  <a:lnTo>
                    <a:pt x="1134" y="1620"/>
                  </a:lnTo>
                  <a:lnTo>
                    <a:pt x="1284" y="1632"/>
                  </a:lnTo>
                  <a:lnTo>
                    <a:pt x="1410" y="1566"/>
                  </a:lnTo>
                  <a:lnTo>
                    <a:pt x="1428" y="1452"/>
                  </a:lnTo>
                  <a:lnTo>
                    <a:pt x="1464" y="1362"/>
                  </a:lnTo>
                  <a:lnTo>
                    <a:pt x="1572" y="1368"/>
                  </a:lnTo>
                  <a:lnTo>
                    <a:pt x="1674" y="1452"/>
                  </a:lnTo>
                  <a:lnTo>
                    <a:pt x="1824" y="1386"/>
                  </a:lnTo>
                  <a:lnTo>
                    <a:pt x="1962" y="1272"/>
                  </a:lnTo>
                  <a:lnTo>
                    <a:pt x="2076" y="1200"/>
                  </a:lnTo>
                  <a:lnTo>
                    <a:pt x="2232" y="1062"/>
                  </a:lnTo>
                  <a:lnTo>
                    <a:pt x="2448" y="1038"/>
                  </a:lnTo>
                  <a:lnTo>
                    <a:pt x="2592" y="1038"/>
                  </a:lnTo>
                  <a:lnTo>
                    <a:pt x="2682" y="912"/>
                  </a:lnTo>
                  <a:lnTo>
                    <a:pt x="2688" y="804"/>
                  </a:lnTo>
                  <a:lnTo>
                    <a:pt x="2664" y="612"/>
                  </a:lnTo>
                  <a:lnTo>
                    <a:pt x="2634" y="498"/>
                  </a:lnTo>
                  <a:lnTo>
                    <a:pt x="2724" y="426"/>
                  </a:lnTo>
                  <a:lnTo>
                    <a:pt x="2778" y="300"/>
                  </a:lnTo>
                  <a:lnTo>
                    <a:pt x="2658" y="309"/>
                  </a:lnTo>
                  <a:lnTo>
                    <a:pt x="2655" y="125"/>
                  </a:lnTo>
                  <a:lnTo>
                    <a:pt x="2508" y="36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>
              <a:defPPr>
                <a:defRPr lang="ko-KR"/>
              </a:defPPr>
              <a:lvl1pPr algn="ctr" rtl="0" fontAlgn="base" latinLnBrk="1">
                <a:spcBef>
                  <a:spcPct val="50000"/>
                </a:spcBef>
                <a:spcAft>
                  <a:spcPct val="0"/>
                </a:spcAft>
                <a:defRPr kumimoji="1" sz="1200" b="1" kern="1200">
                  <a:solidFill>
                    <a:schemeClr val="tx1"/>
                  </a:solidFill>
                  <a:latin typeface="Arial" pitchFamily="34" charset="0"/>
                  <a:ea typeface="돋움" pitchFamily="50" charset="-127"/>
                  <a:cs typeface="+mn-cs"/>
                </a:defRPr>
              </a:lvl1pPr>
              <a:lvl2pPr marL="457200" algn="ctr" rtl="0" fontAlgn="base" latinLnBrk="1">
                <a:spcBef>
                  <a:spcPct val="50000"/>
                </a:spcBef>
                <a:spcAft>
                  <a:spcPct val="0"/>
                </a:spcAft>
                <a:defRPr kumimoji="1" sz="1200" b="1" kern="1200">
                  <a:solidFill>
                    <a:schemeClr val="tx1"/>
                  </a:solidFill>
                  <a:latin typeface="Arial" pitchFamily="34" charset="0"/>
                  <a:ea typeface="돋움" pitchFamily="50" charset="-127"/>
                  <a:cs typeface="+mn-cs"/>
                </a:defRPr>
              </a:lvl2pPr>
              <a:lvl3pPr marL="914400" algn="ctr" rtl="0" fontAlgn="base" latinLnBrk="1">
                <a:spcBef>
                  <a:spcPct val="50000"/>
                </a:spcBef>
                <a:spcAft>
                  <a:spcPct val="0"/>
                </a:spcAft>
                <a:defRPr kumimoji="1" sz="1200" b="1" kern="1200">
                  <a:solidFill>
                    <a:schemeClr val="tx1"/>
                  </a:solidFill>
                  <a:latin typeface="Arial" pitchFamily="34" charset="0"/>
                  <a:ea typeface="돋움" pitchFamily="50" charset="-127"/>
                  <a:cs typeface="+mn-cs"/>
                </a:defRPr>
              </a:lvl3pPr>
              <a:lvl4pPr marL="1371600" algn="ctr" rtl="0" fontAlgn="base" latinLnBrk="1">
                <a:spcBef>
                  <a:spcPct val="50000"/>
                </a:spcBef>
                <a:spcAft>
                  <a:spcPct val="0"/>
                </a:spcAft>
                <a:defRPr kumimoji="1" sz="1200" b="1" kern="1200">
                  <a:solidFill>
                    <a:schemeClr val="tx1"/>
                  </a:solidFill>
                  <a:latin typeface="Arial" pitchFamily="34" charset="0"/>
                  <a:ea typeface="돋움" pitchFamily="50" charset="-127"/>
                  <a:cs typeface="+mn-cs"/>
                </a:defRPr>
              </a:lvl4pPr>
              <a:lvl5pPr marL="1828800" algn="ctr" rtl="0" fontAlgn="base" latinLnBrk="1">
                <a:spcBef>
                  <a:spcPct val="50000"/>
                </a:spcBef>
                <a:spcAft>
                  <a:spcPct val="0"/>
                </a:spcAft>
                <a:defRPr kumimoji="1" sz="1200" b="1" kern="1200">
                  <a:solidFill>
                    <a:schemeClr val="tx1"/>
                  </a:solidFill>
                  <a:latin typeface="Arial" pitchFamily="34" charset="0"/>
                  <a:ea typeface="돋움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b="1" kern="1200">
                  <a:solidFill>
                    <a:schemeClr val="tx1"/>
                  </a:solidFill>
                  <a:latin typeface="Arial" pitchFamily="34" charset="0"/>
                  <a:ea typeface="돋움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b="1" kern="1200">
                  <a:solidFill>
                    <a:schemeClr val="tx1"/>
                  </a:solidFill>
                  <a:latin typeface="Arial" pitchFamily="34" charset="0"/>
                  <a:ea typeface="돋움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b="1" kern="1200">
                  <a:solidFill>
                    <a:schemeClr val="tx1"/>
                  </a:solidFill>
                  <a:latin typeface="Arial" pitchFamily="34" charset="0"/>
                  <a:ea typeface="돋움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b="1" kern="1200">
                  <a:solidFill>
                    <a:schemeClr val="tx1"/>
                  </a:solidFill>
                  <a:latin typeface="Arial" pitchFamily="34" charset="0"/>
                  <a:ea typeface="돋움" pitchFamily="50" charset="-127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60" name="Freeform 1313"/>
            <p:cNvSpPr>
              <a:spLocks noChangeAspect="1"/>
            </p:cNvSpPr>
            <p:nvPr/>
          </p:nvSpPr>
          <p:spPr bwMode="auto">
            <a:xfrm>
              <a:off x="4895752" y="3597445"/>
              <a:ext cx="1452682" cy="1421982"/>
            </a:xfrm>
            <a:custGeom>
              <a:avLst/>
              <a:gdLst>
                <a:gd name="T0" fmla="*/ 759 w 5569"/>
                <a:gd name="T1" fmla="*/ 204 h 5028"/>
                <a:gd name="T2" fmla="*/ 351 w 5569"/>
                <a:gd name="T3" fmla="*/ 354 h 5028"/>
                <a:gd name="T4" fmla="*/ 201 w 5569"/>
                <a:gd name="T5" fmla="*/ 798 h 5028"/>
                <a:gd name="T6" fmla="*/ 75 w 5569"/>
                <a:gd name="T7" fmla="*/ 1164 h 5028"/>
                <a:gd name="T8" fmla="*/ 311 w 5569"/>
                <a:gd name="T9" fmla="*/ 2025 h 5028"/>
                <a:gd name="T10" fmla="*/ 165 w 5569"/>
                <a:gd name="T11" fmla="*/ 2244 h 5028"/>
                <a:gd name="T12" fmla="*/ 6 w 5569"/>
                <a:gd name="T13" fmla="*/ 2495 h 5028"/>
                <a:gd name="T14" fmla="*/ 222 w 5569"/>
                <a:gd name="T15" fmla="*/ 2888 h 5028"/>
                <a:gd name="T16" fmla="*/ 675 w 5569"/>
                <a:gd name="T17" fmla="*/ 3522 h 5028"/>
                <a:gd name="T18" fmla="*/ 745 w 5569"/>
                <a:gd name="T19" fmla="*/ 4095 h 5028"/>
                <a:gd name="T20" fmla="*/ 963 w 5569"/>
                <a:gd name="T21" fmla="*/ 4578 h 5028"/>
                <a:gd name="T22" fmla="*/ 939 w 5569"/>
                <a:gd name="T23" fmla="*/ 4923 h 5028"/>
                <a:gd name="T24" fmla="*/ 1287 w 5569"/>
                <a:gd name="T25" fmla="*/ 4800 h 5028"/>
                <a:gd name="T26" fmla="*/ 1587 w 5569"/>
                <a:gd name="T27" fmla="*/ 4962 h 5028"/>
                <a:gd name="T28" fmla="*/ 1737 w 5569"/>
                <a:gd name="T29" fmla="*/ 4872 h 5028"/>
                <a:gd name="T30" fmla="*/ 1893 w 5569"/>
                <a:gd name="T31" fmla="*/ 4494 h 5028"/>
                <a:gd name="T32" fmla="*/ 2313 w 5569"/>
                <a:gd name="T33" fmla="*/ 4506 h 5028"/>
                <a:gd name="T34" fmla="*/ 2619 w 5569"/>
                <a:gd name="T35" fmla="*/ 4386 h 5028"/>
                <a:gd name="T36" fmla="*/ 2739 w 5569"/>
                <a:gd name="T37" fmla="*/ 4710 h 5028"/>
                <a:gd name="T38" fmla="*/ 3010 w 5569"/>
                <a:gd name="T39" fmla="*/ 4872 h 5028"/>
                <a:gd name="T40" fmla="*/ 3316 w 5569"/>
                <a:gd name="T41" fmla="*/ 4962 h 5028"/>
                <a:gd name="T42" fmla="*/ 3730 w 5569"/>
                <a:gd name="T43" fmla="*/ 4944 h 5028"/>
                <a:gd name="T44" fmla="*/ 3982 w 5569"/>
                <a:gd name="T45" fmla="*/ 4494 h 5028"/>
                <a:gd name="T46" fmla="*/ 4000 w 5569"/>
                <a:gd name="T47" fmla="*/ 3936 h 5028"/>
                <a:gd name="T48" fmla="*/ 4096 w 5569"/>
                <a:gd name="T49" fmla="*/ 3558 h 5028"/>
                <a:gd name="T50" fmla="*/ 3586 w 5569"/>
                <a:gd name="T51" fmla="*/ 3575 h 5028"/>
                <a:gd name="T52" fmla="*/ 3462 w 5569"/>
                <a:gd name="T53" fmla="*/ 3917 h 5028"/>
                <a:gd name="T54" fmla="*/ 3052 w 5569"/>
                <a:gd name="T55" fmla="*/ 3732 h 5028"/>
                <a:gd name="T56" fmla="*/ 3196 w 5569"/>
                <a:gd name="T57" fmla="*/ 3408 h 5028"/>
                <a:gd name="T58" fmla="*/ 3655 w 5569"/>
                <a:gd name="T59" fmla="*/ 3108 h 5028"/>
                <a:gd name="T60" fmla="*/ 4160 w 5569"/>
                <a:gd name="T61" fmla="*/ 3246 h 5028"/>
                <a:gd name="T62" fmla="*/ 4312 w 5569"/>
                <a:gd name="T63" fmla="*/ 2820 h 5028"/>
                <a:gd name="T64" fmla="*/ 4651 w 5569"/>
                <a:gd name="T65" fmla="*/ 2643 h 5028"/>
                <a:gd name="T66" fmla="*/ 5173 w 5569"/>
                <a:gd name="T67" fmla="*/ 2229 h 5028"/>
                <a:gd name="T68" fmla="*/ 5569 w 5569"/>
                <a:gd name="T69" fmla="*/ 2102 h 5028"/>
                <a:gd name="T70" fmla="*/ 5207 w 5569"/>
                <a:gd name="T71" fmla="*/ 1739 h 5028"/>
                <a:gd name="T72" fmla="*/ 4902 w 5569"/>
                <a:gd name="T73" fmla="*/ 1544 h 5028"/>
                <a:gd name="T74" fmla="*/ 4838 w 5569"/>
                <a:gd name="T75" fmla="*/ 1269 h 5028"/>
                <a:gd name="T76" fmla="*/ 4812 w 5569"/>
                <a:gd name="T77" fmla="*/ 1020 h 5028"/>
                <a:gd name="T78" fmla="*/ 4507 w 5569"/>
                <a:gd name="T79" fmla="*/ 1113 h 5028"/>
                <a:gd name="T80" fmla="*/ 4182 w 5569"/>
                <a:gd name="T81" fmla="*/ 1416 h 5028"/>
                <a:gd name="T82" fmla="*/ 3688 w 5569"/>
                <a:gd name="T83" fmla="*/ 1271 h 5028"/>
                <a:gd name="T84" fmla="*/ 3378 w 5569"/>
                <a:gd name="T85" fmla="*/ 1059 h 5028"/>
                <a:gd name="T86" fmla="*/ 2661 w 5569"/>
                <a:gd name="T87" fmla="*/ 1080 h 5028"/>
                <a:gd name="T88" fmla="*/ 2136 w 5569"/>
                <a:gd name="T89" fmla="*/ 1035 h 5028"/>
                <a:gd name="T90" fmla="*/ 2100 w 5569"/>
                <a:gd name="T91" fmla="*/ 528 h 5028"/>
                <a:gd name="T92" fmla="*/ 1509 w 5569"/>
                <a:gd name="T93" fmla="*/ 198 h 5028"/>
                <a:gd name="T94" fmla="*/ 1002 w 5569"/>
                <a:gd name="T95" fmla="*/ 0 h 5028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5569"/>
                <a:gd name="T145" fmla="*/ 0 h 5028"/>
                <a:gd name="T146" fmla="*/ 5569 w 5569"/>
                <a:gd name="T147" fmla="*/ 5028 h 5028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5569" h="5028">
                  <a:moveTo>
                    <a:pt x="1002" y="0"/>
                  </a:moveTo>
                  <a:lnTo>
                    <a:pt x="819" y="78"/>
                  </a:lnTo>
                  <a:lnTo>
                    <a:pt x="759" y="204"/>
                  </a:lnTo>
                  <a:lnTo>
                    <a:pt x="654" y="293"/>
                  </a:lnTo>
                  <a:lnTo>
                    <a:pt x="513" y="312"/>
                  </a:lnTo>
                  <a:lnTo>
                    <a:pt x="351" y="354"/>
                  </a:lnTo>
                  <a:lnTo>
                    <a:pt x="257" y="455"/>
                  </a:lnTo>
                  <a:lnTo>
                    <a:pt x="291" y="636"/>
                  </a:lnTo>
                  <a:lnTo>
                    <a:pt x="201" y="798"/>
                  </a:lnTo>
                  <a:lnTo>
                    <a:pt x="201" y="996"/>
                  </a:lnTo>
                  <a:lnTo>
                    <a:pt x="183" y="1128"/>
                  </a:lnTo>
                  <a:lnTo>
                    <a:pt x="75" y="1164"/>
                  </a:lnTo>
                  <a:lnTo>
                    <a:pt x="165" y="1668"/>
                  </a:lnTo>
                  <a:lnTo>
                    <a:pt x="294" y="1827"/>
                  </a:lnTo>
                  <a:lnTo>
                    <a:pt x="311" y="2025"/>
                  </a:lnTo>
                  <a:lnTo>
                    <a:pt x="209" y="2043"/>
                  </a:lnTo>
                  <a:lnTo>
                    <a:pt x="140" y="2117"/>
                  </a:lnTo>
                  <a:lnTo>
                    <a:pt x="165" y="2244"/>
                  </a:lnTo>
                  <a:lnTo>
                    <a:pt x="95" y="2322"/>
                  </a:lnTo>
                  <a:lnTo>
                    <a:pt x="0" y="2378"/>
                  </a:lnTo>
                  <a:lnTo>
                    <a:pt x="6" y="2495"/>
                  </a:lnTo>
                  <a:lnTo>
                    <a:pt x="171" y="2532"/>
                  </a:lnTo>
                  <a:lnTo>
                    <a:pt x="237" y="2684"/>
                  </a:lnTo>
                  <a:lnTo>
                    <a:pt x="222" y="2888"/>
                  </a:lnTo>
                  <a:lnTo>
                    <a:pt x="276" y="3065"/>
                  </a:lnTo>
                  <a:lnTo>
                    <a:pt x="441" y="3282"/>
                  </a:lnTo>
                  <a:lnTo>
                    <a:pt x="675" y="3522"/>
                  </a:lnTo>
                  <a:lnTo>
                    <a:pt x="765" y="3756"/>
                  </a:lnTo>
                  <a:lnTo>
                    <a:pt x="811" y="3935"/>
                  </a:lnTo>
                  <a:lnTo>
                    <a:pt x="745" y="4095"/>
                  </a:lnTo>
                  <a:lnTo>
                    <a:pt x="909" y="4308"/>
                  </a:lnTo>
                  <a:lnTo>
                    <a:pt x="867" y="4452"/>
                  </a:lnTo>
                  <a:lnTo>
                    <a:pt x="963" y="4578"/>
                  </a:lnTo>
                  <a:lnTo>
                    <a:pt x="867" y="4686"/>
                  </a:lnTo>
                  <a:lnTo>
                    <a:pt x="918" y="4775"/>
                  </a:lnTo>
                  <a:lnTo>
                    <a:pt x="939" y="4923"/>
                  </a:lnTo>
                  <a:lnTo>
                    <a:pt x="1035" y="4938"/>
                  </a:lnTo>
                  <a:lnTo>
                    <a:pt x="1107" y="4794"/>
                  </a:lnTo>
                  <a:lnTo>
                    <a:pt x="1287" y="4800"/>
                  </a:lnTo>
                  <a:lnTo>
                    <a:pt x="1353" y="4854"/>
                  </a:lnTo>
                  <a:lnTo>
                    <a:pt x="1413" y="4944"/>
                  </a:lnTo>
                  <a:lnTo>
                    <a:pt x="1587" y="4962"/>
                  </a:lnTo>
                  <a:lnTo>
                    <a:pt x="1641" y="5028"/>
                  </a:lnTo>
                  <a:lnTo>
                    <a:pt x="1749" y="4980"/>
                  </a:lnTo>
                  <a:lnTo>
                    <a:pt x="1737" y="4872"/>
                  </a:lnTo>
                  <a:lnTo>
                    <a:pt x="1731" y="4692"/>
                  </a:lnTo>
                  <a:lnTo>
                    <a:pt x="1773" y="4578"/>
                  </a:lnTo>
                  <a:lnTo>
                    <a:pt x="1893" y="4494"/>
                  </a:lnTo>
                  <a:lnTo>
                    <a:pt x="2025" y="4506"/>
                  </a:lnTo>
                  <a:lnTo>
                    <a:pt x="2199" y="4494"/>
                  </a:lnTo>
                  <a:lnTo>
                    <a:pt x="2313" y="4506"/>
                  </a:lnTo>
                  <a:lnTo>
                    <a:pt x="2439" y="4452"/>
                  </a:lnTo>
                  <a:lnTo>
                    <a:pt x="2523" y="4386"/>
                  </a:lnTo>
                  <a:lnTo>
                    <a:pt x="2619" y="4386"/>
                  </a:lnTo>
                  <a:lnTo>
                    <a:pt x="2655" y="4470"/>
                  </a:lnTo>
                  <a:lnTo>
                    <a:pt x="2649" y="4584"/>
                  </a:lnTo>
                  <a:lnTo>
                    <a:pt x="2739" y="4710"/>
                  </a:lnTo>
                  <a:lnTo>
                    <a:pt x="2848" y="4794"/>
                  </a:lnTo>
                  <a:lnTo>
                    <a:pt x="2962" y="4776"/>
                  </a:lnTo>
                  <a:lnTo>
                    <a:pt x="3010" y="4872"/>
                  </a:lnTo>
                  <a:lnTo>
                    <a:pt x="3106" y="4926"/>
                  </a:lnTo>
                  <a:lnTo>
                    <a:pt x="3250" y="4908"/>
                  </a:lnTo>
                  <a:lnTo>
                    <a:pt x="3316" y="4962"/>
                  </a:lnTo>
                  <a:lnTo>
                    <a:pt x="3442" y="5010"/>
                  </a:lnTo>
                  <a:lnTo>
                    <a:pt x="3586" y="5010"/>
                  </a:lnTo>
                  <a:lnTo>
                    <a:pt x="3730" y="4944"/>
                  </a:lnTo>
                  <a:lnTo>
                    <a:pt x="3838" y="4812"/>
                  </a:lnTo>
                  <a:lnTo>
                    <a:pt x="3898" y="4674"/>
                  </a:lnTo>
                  <a:lnTo>
                    <a:pt x="3982" y="4494"/>
                  </a:lnTo>
                  <a:lnTo>
                    <a:pt x="4108" y="4326"/>
                  </a:lnTo>
                  <a:lnTo>
                    <a:pt x="3982" y="4080"/>
                  </a:lnTo>
                  <a:lnTo>
                    <a:pt x="4000" y="3936"/>
                  </a:lnTo>
                  <a:lnTo>
                    <a:pt x="4114" y="3768"/>
                  </a:lnTo>
                  <a:lnTo>
                    <a:pt x="4159" y="3663"/>
                  </a:lnTo>
                  <a:lnTo>
                    <a:pt x="4096" y="3558"/>
                  </a:lnTo>
                  <a:lnTo>
                    <a:pt x="3988" y="3462"/>
                  </a:lnTo>
                  <a:lnTo>
                    <a:pt x="3772" y="3503"/>
                  </a:lnTo>
                  <a:lnTo>
                    <a:pt x="3586" y="3575"/>
                  </a:lnTo>
                  <a:lnTo>
                    <a:pt x="3538" y="3681"/>
                  </a:lnTo>
                  <a:lnTo>
                    <a:pt x="3512" y="3813"/>
                  </a:lnTo>
                  <a:lnTo>
                    <a:pt x="3462" y="3917"/>
                  </a:lnTo>
                  <a:lnTo>
                    <a:pt x="3232" y="3947"/>
                  </a:lnTo>
                  <a:lnTo>
                    <a:pt x="3174" y="3824"/>
                  </a:lnTo>
                  <a:lnTo>
                    <a:pt x="3052" y="3732"/>
                  </a:lnTo>
                  <a:lnTo>
                    <a:pt x="3027" y="3614"/>
                  </a:lnTo>
                  <a:lnTo>
                    <a:pt x="3034" y="3462"/>
                  </a:lnTo>
                  <a:lnTo>
                    <a:pt x="3196" y="3408"/>
                  </a:lnTo>
                  <a:lnTo>
                    <a:pt x="3334" y="3291"/>
                  </a:lnTo>
                  <a:lnTo>
                    <a:pt x="3499" y="3186"/>
                  </a:lnTo>
                  <a:lnTo>
                    <a:pt x="3655" y="3108"/>
                  </a:lnTo>
                  <a:lnTo>
                    <a:pt x="3793" y="3210"/>
                  </a:lnTo>
                  <a:lnTo>
                    <a:pt x="3971" y="3246"/>
                  </a:lnTo>
                  <a:lnTo>
                    <a:pt x="4160" y="3246"/>
                  </a:lnTo>
                  <a:lnTo>
                    <a:pt x="4273" y="3177"/>
                  </a:lnTo>
                  <a:lnTo>
                    <a:pt x="4306" y="3068"/>
                  </a:lnTo>
                  <a:lnTo>
                    <a:pt x="4312" y="2820"/>
                  </a:lnTo>
                  <a:lnTo>
                    <a:pt x="4438" y="2741"/>
                  </a:lnTo>
                  <a:lnTo>
                    <a:pt x="4475" y="2723"/>
                  </a:lnTo>
                  <a:lnTo>
                    <a:pt x="4651" y="2643"/>
                  </a:lnTo>
                  <a:lnTo>
                    <a:pt x="4799" y="2495"/>
                  </a:lnTo>
                  <a:lnTo>
                    <a:pt x="4943" y="2435"/>
                  </a:lnTo>
                  <a:lnTo>
                    <a:pt x="5173" y="2229"/>
                  </a:lnTo>
                  <a:lnTo>
                    <a:pt x="5386" y="2046"/>
                  </a:lnTo>
                  <a:lnTo>
                    <a:pt x="5536" y="2081"/>
                  </a:lnTo>
                  <a:lnTo>
                    <a:pt x="5569" y="2102"/>
                  </a:lnTo>
                  <a:lnTo>
                    <a:pt x="5560" y="1845"/>
                  </a:lnTo>
                  <a:lnTo>
                    <a:pt x="5302" y="1847"/>
                  </a:lnTo>
                  <a:lnTo>
                    <a:pt x="5207" y="1739"/>
                  </a:lnTo>
                  <a:lnTo>
                    <a:pt x="4993" y="1700"/>
                  </a:lnTo>
                  <a:lnTo>
                    <a:pt x="4979" y="1607"/>
                  </a:lnTo>
                  <a:lnTo>
                    <a:pt x="4902" y="1544"/>
                  </a:lnTo>
                  <a:lnTo>
                    <a:pt x="4754" y="1536"/>
                  </a:lnTo>
                  <a:lnTo>
                    <a:pt x="4757" y="1346"/>
                  </a:lnTo>
                  <a:lnTo>
                    <a:pt x="4838" y="1269"/>
                  </a:lnTo>
                  <a:lnTo>
                    <a:pt x="4960" y="1194"/>
                  </a:lnTo>
                  <a:lnTo>
                    <a:pt x="4909" y="1059"/>
                  </a:lnTo>
                  <a:lnTo>
                    <a:pt x="4812" y="1020"/>
                  </a:lnTo>
                  <a:lnTo>
                    <a:pt x="4666" y="996"/>
                  </a:lnTo>
                  <a:lnTo>
                    <a:pt x="4558" y="1043"/>
                  </a:lnTo>
                  <a:lnTo>
                    <a:pt x="4507" y="1113"/>
                  </a:lnTo>
                  <a:lnTo>
                    <a:pt x="4410" y="1287"/>
                  </a:lnTo>
                  <a:lnTo>
                    <a:pt x="4294" y="1328"/>
                  </a:lnTo>
                  <a:lnTo>
                    <a:pt x="4182" y="1416"/>
                  </a:lnTo>
                  <a:lnTo>
                    <a:pt x="4083" y="1416"/>
                  </a:lnTo>
                  <a:lnTo>
                    <a:pt x="3874" y="1281"/>
                  </a:lnTo>
                  <a:lnTo>
                    <a:pt x="3688" y="1271"/>
                  </a:lnTo>
                  <a:lnTo>
                    <a:pt x="3522" y="1271"/>
                  </a:lnTo>
                  <a:lnTo>
                    <a:pt x="3442" y="1185"/>
                  </a:lnTo>
                  <a:lnTo>
                    <a:pt x="3378" y="1059"/>
                  </a:lnTo>
                  <a:lnTo>
                    <a:pt x="3250" y="1004"/>
                  </a:lnTo>
                  <a:lnTo>
                    <a:pt x="2939" y="996"/>
                  </a:lnTo>
                  <a:lnTo>
                    <a:pt x="2661" y="1080"/>
                  </a:lnTo>
                  <a:lnTo>
                    <a:pt x="2460" y="1071"/>
                  </a:lnTo>
                  <a:lnTo>
                    <a:pt x="2246" y="1073"/>
                  </a:lnTo>
                  <a:lnTo>
                    <a:pt x="2136" y="1035"/>
                  </a:lnTo>
                  <a:lnTo>
                    <a:pt x="2091" y="942"/>
                  </a:lnTo>
                  <a:lnTo>
                    <a:pt x="2115" y="696"/>
                  </a:lnTo>
                  <a:lnTo>
                    <a:pt x="2100" y="528"/>
                  </a:lnTo>
                  <a:lnTo>
                    <a:pt x="1833" y="366"/>
                  </a:lnTo>
                  <a:lnTo>
                    <a:pt x="1722" y="243"/>
                  </a:lnTo>
                  <a:lnTo>
                    <a:pt x="1509" y="198"/>
                  </a:lnTo>
                  <a:lnTo>
                    <a:pt x="1299" y="132"/>
                  </a:lnTo>
                  <a:lnTo>
                    <a:pt x="1173" y="45"/>
                  </a:lnTo>
                  <a:lnTo>
                    <a:pt x="1002" y="0"/>
                  </a:lnTo>
                  <a:close/>
                </a:path>
              </a:pathLst>
            </a:custGeom>
            <a:solidFill>
              <a:srgbClr val="578FF3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>
              <a:defPPr>
                <a:defRPr lang="ko-KR"/>
              </a:defPPr>
              <a:lvl1pPr algn="ctr" rtl="0" fontAlgn="base" latinLnBrk="1">
                <a:spcBef>
                  <a:spcPct val="50000"/>
                </a:spcBef>
                <a:spcAft>
                  <a:spcPct val="0"/>
                </a:spcAft>
                <a:defRPr kumimoji="1" sz="1200" b="1" kern="1200">
                  <a:solidFill>
                    <a:schemeClr val="tx1"/>
                  </a:solidFill>
                  <a:latin typeface="Arial" pitchFamily="34" charset="0"/>
                  <a:ea typeface="돋움" pitchFamily="50" charset="-127"/>
                  <a:cs typeface="+mn-cs"/>
                </a:defRPr>
              </a:lvl1pPr>
              <a:lvl2pPr marL="457200" algn="ctr" rtl="0" fontAlgn="base" latinLnBrk="1">
                <a:spcBef>
                  <a:spcPct val="50000"/>
                </a:spcBef>
                <a:spcAft>
                  <a:spcPct val="0"/>
                </a:spcAft>
                <a:defRPr kumimoji="1" sz="1200" b="1" kern="1200">
                  <a:solidFill>
                    <a:schemeClr val="tx1"/>
                  </a:solidFill>
                  <a:latin typeface="Arial" pitchFamily="34" charset="0"/>
                  <a:ea typeface="돋움" pitchFamily="50" charset="-127"/>
                  <a:cs typeface="+mn-cs"/>
                </a:defRPr>
              </a:lvl2pPr>
              <a:lvl3pPr marL="914400" algn="ctr" rtl="0" fontAlgn="base" latinLnBrk="1">
                <a:spcBef>
                  <a:spcPct val="50000"/>
                </a:spcBef>
                <a:spcAft>
                  <a:spcPct val="0"/>
                </a:spcAft>
                <a:defRPr kumimoji="1" sz="1200" b="1" kern="1200">
                  <a:solidFill>
                    <a:schemeClr val="tx1"/>
                  </a:solidFill>
                  <a:latin typeface="Arial" pitchFamily="34" charset="0"/>
                  <a:ea typeface="돋움" pitchFamily="50" charset="-127"/>
                  <a:cs typeface="+mn-cs"/>
                </a:defRPr>
              </a:lvl3pPr>
              <a:lvl4pPr marL="1371600" algn="ctr" rtl="0" fontAlgn="base" latinLnBrk="1">
                <a:spcBef>
                  <a:spcPct val="50000"/>
                </a:spcBef>
                <a:spcAft>
                  <a:spcPct val="0"/>
                </a:spcAft>
                <a:defRPr kumimoji="1" sz="1200" b="1" kern="1200">
                  <a:solidFill>
                    <a:schemeClr val="tx1"/>
                  </a:solidFill>
                  <a:latin typeface="Arial" pitchFamily="34" charset="0"/>
                  <a:ea typeface="돋움" pitchFamily="50" charset="-127"/>
                  <a:cs typeface="+mn-cs"/>
                </a:defRPr>
              </a:lvl4pPr>
              <a:lvl5pPr marL="1828800" algn="ctr" rtl="0" fontAlgn="base" latinLnBrk="1">
                <a:spcBef>
                  <a:spcPct val="50000"/>
                </a:spcBef>
                <a:spcAft>
                  <a:spcPct val="0"/>
                </a:spcAft>
                <a:defRPr kumimoji="1" sz="1200" b="1" kern="1200">
                  <a:solidFill>
                    <a:schemeClr val="tx1"/>
                  </a:solidFill>
                  <a:latin typeface="Arial" pitchFamily="34" charset="0"/>
                  <a:ea typeface="돋움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b="1" kern="1200">
                  <a:solidFill>
                    <a:schemeClr val="tx1"/>
                  </a:solidFill>
                  <a:latin typeface="Arial" pitchFamily="34" charset="0"/>
                  <a:ea typeface="돋움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b="1" kern="1200">
                  <a:solidFill>
                    <a:schemeClr val="tx1"/>
                  </a:solidFill>
                  <a:latin typeface="Arial" pitchFamily="34" charset="0"/>
                  <a:ea typeface="돋움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b="1" kern="1200">
                  <a:solidFill>
                    <a:schemeClr val="tx1"/>
                  </a:solidFill>
                  <a:latin typeface="Arial" pitchFamily="34" charset="0"/>
                  <a:ea typeface="돋움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b="1" kern="1200">
                  <a:solidFill>
                    <a:schemeClr val="tx1"/>
                  </a:solidFill>
                  <a:latin typeface="Arial" pitchFamily="34" charset="0"/>
                  <a:ea typeface="돋움" pitchFamily="50" charset="-127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61" name="Freeform 1314"/>
            <p:cNvSpPr>
              <a:spLocks noChangeAspect="1"/>
            </p:cNvSpPr>
            <p:nvPr/>
          </p:nvSpPr>
          <p:spPr bwMode="auto">
            <a:xfrm>
              <a:off x="3858867" y="3248737"/>
              <a:ext cx="1320168" cy="1049235"/>
            </a:xfrm>
            <a:custGeom>
              <a:avLst/>
              <a:gdLst>
                <a:gd name="T0" fmla="*/ 889 w 5061"/>
                <a:gd name="T1" fmla="*/ 740 h 3710"/>
                <a:gd name="T2" fmla="*/ 576 w 5061"/>
                <a:gd name="T3" fmla="*/ 754 h 3710"/>
                <a:gd name="T4" fmla="*/ 402 w 5061"/>
                <a:gd name="T5" fmla="*/ 814 h 3710"/>
                <a:gd name="T6" fmla="*/ 510 w 5061"/>
                <a:gd name="T7" fmla="*/ 1030 h 3710"/>
                <a:gd name="T8" fmla="*/ 672 w 5061"/>
                <a:gd name="T9" fmla="*/ 1174 h 3710"/>
                <a:gd name="T10" fmla="*/ 810 w 5061"/>
                <a:gd name="T11" fmla="*/ 1444 h 3710"/>
                <a:gd name="T12" fmla="*/ 792 w 5061"/>
                <a:gd name="T13" fmla="*/ 1714 h 3710"/>
                <a:gd name="T14" fmla="*/ 648 w 5061"/>
                <a:gd name="T15" fmla="*/ 1966 h 3710"/>
                <a:gd name="T16" fmla="*/ 342 w 5061"/>
                <a:gd name="T17" fmla="*/ 2092 h 3710"/>
                <a:gd name="T18" fmla="*/ 216 w 5061"/>
                <a:gd name="T19" fmla="*/ 2272 h 3710"/>
                <a:gd name="T20" fmla="*/ 276 w 5061"/>
                <a:gd name="T21" fmla="*/ 2554 h 3710"/>
                <a:gd name="T22" fmla="*/ 150 w 5061"/>
                <a:gd name="T23" fmla="*/ 2716 h 3710"/>
                <a:gd name="T24" fmla="*/ 0 w 5061"/>
                <a:gd name="T25" fmla="*/ 2896 h 3710"/>
                <a:gd name="T26" fmla="*/ 179 w 5061"/>
                <a:gd name="T27" fmla="*/ 3173 h 3710"/>
                <a:gd name="T28" fmla="*/ 395 w 5061"/>
                <a:gd name="T29" fmla="*/ 3377 h 3710"/>
                <a:gd name="T30" fmla="*/ 593 w 5061"/>
                <a:gd name="T31" fmla="*/ 3602 h 3710"/>
                <a:gd name="T32" fmla="*/ 866 w 5061"/>
                <a:gd name="T33" fmla="*/ 3439 h 3710"/>
                <a:gd name="T34" fmla="*/ 1212 w 5061"/>
                <a:gd name="T35" fmla="*/ 3116 h 3710"/>
                <a:gd name="T36" fmla="*/ 1518 w 5061"/>
                <a:gd name="T37" fmla="*/ 2932 h 3710"/>
                <a:gd name="T38" fmla="*/ 1950 w 5061"/>
                <a:gd name="T39" fmla="*/ 3224 h 3710"/>
                <a:gd name="T40" fmla="*/ 2130 w 5061"/>
                <a:gd name="T41" fmla="*/ 3308 h 3710"/>
                <a:gd name="T42" fmla="*/ 2235 w 5061"/>
                <a:gd name="T43" fmla="*/ 3602 h 3710"/>
                <a:gd name="T44" fmla="*/ 2574 w 5061"/>
                <a:gd name="T45" fmla="*/ 3705 h 3710"/>
                <a:gd name="T46" fmla="*/ 2703 w 5061"/>
                <a:gd name="T47" fmla="*/ 3547 h 3710"/>
                <a:gd name="T48" fmla="*/ 3211 w 5061"/>
                <a:gd name="T49" fmla="*/ 3705 h 3710"/>
                <a:gd name="T50" fmla="*/ 3446 w 5061"/>
                <a:gd name="T51" fmla="*/ 3664 h 3710"/>
                <a:gd name="T52" fmla="*/ 3599 w 5061"/>
                <a:gd name="T53" fmla="*/ 3418 h 3710"/>
                <a:gd name="T54" fmla="*/ 3863 w 5061"/>
                <a:gd name="T55" fmla="*/ 3553 h 3710"/>
                <a:gd name="T56" fmla="*/ 4070 w 5061"/>
                <a:gd name="T57" fmla="*/ 3556 h 3710"/>
                <a:gd name="T58" fmla="*/ 4115 w 5061"/>
                <a:gd name="T59" fmla="*/ 3349 h 3710"/>
                <a:gd name="T60" fmla="*/ 4286 w 5061"/>
                <a:gd name="T61" fmla="*/ 3260 h 3710"/>
                <a:gd name="T62" fmla="*/ 4142 w 5061"/>
                <a:gd name="T63" fmla="*/ 2903 h 3710"/>
                <a:gd name="T64" fmla="*/ 4160 w 5061"/>
                <a:gd name="T65" fmla="*/ 2360 h 3710"/>
                <a:gd name="T66" fmla="*/ 4176 w 5061"/>
                <a:gd name="T67" fmla="*/ 2032 h 3710"/>
                <a:gd name="T68" fmla="*/ 4232 w 5061"/>
                <a:gd name="T69" fmla="*/ 1693 h 3710"/>
                <a:gd name="T70" fmla="*/ 4488 w 5061"/>
                <a:gd name="T71" fmla="*/ 1546 h 3710"/>
                <a:gd name="T72" fmla="*/ 4734 w 5061"/>
                <a:gd name="T73" fmla="*/ 1438 h 3710"/>
                <a:gd name="T74" fmla="*/ 4980 w 5061"/>
                <a:gd name="T75" fmla="*/ 1234 h 3710"/>
                <a:gd name="T76" fmla="*/ 5058 w 5061"/>
                <a:gd name="T77" fmla="*/ 1063 h 3710"/>
                <a:gd name="T78" fmla="*/ 4985 w 5061"/>
                <a:gd name="T79" fmla="*/ 815 h 3710"/>
                <a:gd name="T80" fmla="*/ 4818 w 5061"/>
                <a:gd name="T81" fmla="*/ 703 h 3710"/>
                <a:gd name="T82" fmla="*/ 4454 w 5061"/>
                <a:gd name="T83" fmla="*/ 659 h 3710"/>
                <a:gd name="T84" fmla="*/ 4238 w 5061"/>
                <a:gd name="T85" fmla="*/ 569 h 3710"/>
                <a:gd name="T86" fmla="*/ 3978 w 5061"/>
                <a:gd name="T87" fmla="*/ 882 h 3710"/>
                <a:gd name="T88" fmla="*/ 3730 w 5061"/>
                <a:gd name="T89" fmla="*/ 843 h 3710"/>
                <a:gd name="T90" fmla="*/ 3530 w 5061"/>
                <a:gd name="T91" fmla="*/ 851 h 3710"/>
                <a:gd name="T92" fmla="*/ 3294 w 5061"/>
                <a:gd name="T93" fmla="*/ 567 h 3710"/>
                <a:gd name="T94" fmla="*/ 3193 w 5061"/>
                <a:gd name="T95" fmla="*/ 273 h 3710"/>
                <a:gd name="T96" fmla="*/ 2744 w 5061"/>
                <a:gd name="T97" fmla="*/ 452 h 3710"/>
                <a:gd name="T98" fmla="*/ 2598 w 5061"/>
                <a:gd name="T99" fmla="*/ 488 h 3710"/>
                <a:gd name="T100" fmla="*/ 2521 w 5061"/>
                <a:gd name="T101" fmla="*/ 647 h 3710"/>
                <a:gd name="T102" fmla="*/ 2234 w 5061"/>
                <a:gd name="T103" fmla="*/ 599 h 3710"/>
                <a:gd name="T104" fmla="*/ 2214 w 5061"/>
                <a:gd name="T105" fmla="*/ 218 h 3710"/>
                <a:gd name="T106" fmla="*/ 2001 w 5061"/>
                <a:gd name="T107" fmla="*/ 0 h 3710"/>
                <a:gd name="T108" fmla="*/ 1747 w 5061"/>
                <a:gd name="T109" fmla="*/ 75 h 3710"/>
                <a:gd name="T110" fmla="*/ 1728 w 5061"/>
                <a:gd name="T111" fmla="*/ 375 h 3710"/>
                <a:gd name="T112" fmla="*/ 1533 w 5061"/>
                <a:gd name="T113" fmla="*/ 636 h 3710"/>
                <a:gd name="T114" fmla="*/ 1152 w 5061"/>
                <a:gd name="T115" fmla="*/ 832 h 3710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5061"/>
                <a:gd name="T175" fmla="*/ 0 h 3710"/>
                <a:gd name="T176" fmla="*/ 5061 w 5061"/>
                <a:gd name="T177" fmla="*/ 3710 h 3710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5061" h="3710">
                  <a:moveTo>
                    <a:pt x="1152" y="832"/>
                  </a:moveTo>
                  <a:lnTo>
                    <a:pt x="889" y="740"/>
                  </a:lnTo>
                  <a:lnTo>
                    <a:pt x="744" y="754"/>
                  </a:lnTo>
                  <a:lnTo>
                    <a:pt x="576" y="754"/>
                  </a:lnTo>
                  <a:lnTo>
                    <a:pt x="474" y="754"/>
                  </a:lnTo>
                  <a:lnTo>
                    <a:pt x="402" y="814"/>
                  </a:lnTo>
                  <a:lnTo>
                    <a:pt x="420" y="952"/>
                  </a:lnTo>
                  <a:lnTo>
                    <a:pt x="510" y="1030"/>
                  </a:lnTo>
                  <a:lnTo>
                    <a:pt x="636" y="1084"/>
                  </a:lnTo>
                  <a:lnTo>
                    <a:pt x="672" y="1174"/>
                  </a:lnTo>
                  <a:lnTo>
                    <a:pt x="762" y="1294"/>
                  </a:lnTo>
                  <a:lnTo>
                    <a:pt x="810" y="1444"/>
                  </a:lnTo>
                  <a:lnTo>
                    <a:pt x="834" y="1588"/>
                  </a:lnTo>
                  <a:lnTo>
                    <a:pt x="792" y="1714"/>
                  </a:lnTo>
                  <a:lnTo>
                    <a:pt x="666" y="1816"/>
                  </a:lnTo>
                  <a:lnTo>
                    <a:pt x="648" y="1966"/>
                  </a:lnTo>
                  <a:lnTo>
                    <a:pt x="486" y="2020"/>
                  </a:lnTo>
                  <a:lnTo>
                    <a:pt x="342" y="2092"/>
                  </a:lnTo>
                  <a:lnTo>
                    <a:pt x="258" y="2146"/>
                  </a:lnTo>
                  <a:lnTo>
                    <a:pt x="216" y="2272"/>
                  </a:lnTo>
                  <a:lnTo>
                    <a:pt x="258" y="2416"/>
                  </a:lnTo>
                  <a:lnTo>
                    <a:pt x="276" y="2554"/>
                  </a:lnTo>
                  <a:lnTo>
                    <a:pt x="270" y="2662"/>
                  </a:lnTo>
                  <a:lnTo>
                    <a:pt x="150" y="2716"/>
                  </a:lnTo>
                  <a:lnTo>
                    <a:pt x="36" y="2770"/>
                  </a:lnTo>
                  <a:lnTo>
                    <a:pt x="0" y="2896"/>
                  </a:lnTo>
                  <a:lnTo>
                    <a:pt x="84" y="3112"/>
                  </a:lnTo>
                  <a:lnTo>
                    <a:pt x="179" y="3173"/>
                  </a:lnTo>
                  <a:lnTo>
                    <a:pt x="325" y="3272"/>
                  </a:lnTo>
                  <a:lnTo>
                    <a:pt x="395" y="3377"/>
                  </a:lnTo>
                  <a:lnTo>
                    <a:pt x="397" y="3509"/>
                  </a:lnTo>
                  <a:lnTo>
                    <a:pt x="593" y="3602"/>
                  </a:lnTo>
                  <a:lnTo>
                    <a:pt x="744" y="3566"/>
                  </a:lnTo>
                  <a:lnTo>
                    <a:pt x="866" y="3439"/>
                  </a:lnTo>
                  <a:lnTo>
                    <a:pt x="1194" y="3281"/>
                  </a:lnTo>
                  <a:lnTo>
                    <a:pt x="1212" y="3116"/>
                  </a:lnTo>
                  <a:lnTo>
                    <a:pt x="1231" y="3027"/>
                  </a:lnTo>
                  <a:lnTo>
                    <a:pt x="1518" y="2932"/>
                  </a:lnTo>
                  <a:lnTo>
                    <a:pt x="1839" y="3215"/>
                  </a:lnTo>
                  <a:lnTo>
                    <a:pt x="1950" y="3224"/>
                  </a:lnTo>
                  <a:lnTo>
                    <a:pt x="2058" y="3171"/>
                  </a:lnTo>
                  <a:lnTo>
                    <a:pt x="2130" y="3308"/>
                  </a:lnTo>
                  <a:lnTo>
                    <a:pt x="2252" y="3421"/>
                  </a:lnTo>
                  <a:lnTo>
                    <a:pt x="2235" y="3602"/>
                  </a:lnTo>
                  <a:lnTo>
                    <a:pt x="2322" y="3677"/>
                  </a:lnTo>
                  <a:lnTo>
                    <a:pt x="2574" y="3705"/>
                  </a:lnTo>
                  <a:lnTo>
                    <a:pt x="2664" y="3652"/>
                  </a:lnTo>
                  <a:lnTo>
                    <a:pt x="2703" y="3547"/>
                  </a:lnTo>
                  <a:lnTo>
                    <a:pt x="3036" y="3544"/>
                  </a:lnTo>
                  <a:lnTo>
                    <a:pt x="3211" y="3705"/>
                  </a:lnTo>
                  <a:lnTo>
                    <a:pt x="3336" y="3710"/>
                  </a:lnTo>
                  <a:lnTo>
                    <a:pt x="3446" y="3664"/>
                  </a:lnTo>
                  <a:lnTo>
                    <a:pt x="3463" y="3507"/>
                  </a:lnTo>
                  <a:lnTo>
                    <a:pt x="3599" y="3418"/>
                  </a:lnTo>
                  <a:lnTo>
                    <a:pt x="3768" y="3422"/>
                  </a:lnTo>
                  <a:lnTo>
                    <a:pt x="3863" y="3553"/>
                  </a:lnTo>
                  <a:lnTo>
                    <a:pt x="3978" y="3611"/>
                  </a:lnTo>
                  <a:lnTo>
                    <a:pt x="4070" y="3556"/>
                  </a:lnTo>
                  <a:lnTo>
                    <a:pt x="4140" y="3478"/>
                  </a:lnTo>
                  <a:lnTo>
                    <a:pt x="4115" y="3349"/>
                  </a:lnTo>
                  <a:lnTo>
                    <a:pt x="4182" y="3277"/>
                  </a:lnTo>
                  <a:lnTo>
                    <a:pt x="4286" y="3260"/>
                  </a:lnTo>
                  <a:lnTo>
                    <a:pt x="4268" y="3061"/>
                  </a:lnTo>
                  <a:lnTo>
                    <a:pt x="4142" y="2903"/>
                  </a:lnTo>
                  <a:lnTo>
                    <a:pt x="4050" y="2398"/>
                  </a:lnTo>
                  <a:lnTo>
                    <a:pt x="4160" y="2360"/>
                  </a:lnTo>
                  <a:lnTo>
                    <a:pt x="4175" y="2242"/>
                  </a:lnTo>
                  <a:lnTo>
                    <a:pt x="4176" y="2032"/>
                  </a:lnTo>
                  <a:lnTo>
                    <a:pt x="4265" y="1870"/>
                  </a:lnTo>
                  <a:lnTo>
                    <a:pt x="4232" y="1693"/>
                  </a:lnTo>
                  <a:lnTo>
                    <a:pt x="4326" y="1588"/>
                  </a:lnTo>
                  <a:lnTo>
                    <a:pt x="4488" y="1546"/>
                  </a:lnTo>
                  <a:lnTo>
                    <a:pt x="4629" y="1528"/>
                  </a:lnTo>
                  <a:lnTo>
                    <a:pt x="4734" y="1438"/>
                  </a:lnTo>
                  <a:lnTo>
                    <a:pt x="4794" y="1310"/>
                  </a:lnTo>
                  <a:lnTo>
                    <a:pt x="4980" y="1234"/>
                  </a:lnTo>
                  <a:lnTo>
                    <a:pt x="5004" y="1138"/>
                  </a:lnTo>
                  <a:lnTo>
                    <a:pt x="5058" y="1063"/>
                  </a:lnTo>
                  <a:lnTo>
                    <a:pt x="5061" y="920"/>
                  </a:lnTo>
                  <a:lnTo>
                    <a:pt x="4985" y="815"/>
                  </a:lnTo>
                  <a:lnTo>
                    <a:pt x="4974" y="662"/>
                  </a:lnTo>
                  <a:lnTo>
                    <a:pt x="4818" y="703"/>
                  </a:lnTo>
                  <a:lnTo>
                    <a:pt x="4584" y="721"/>
                  </a:lnTo>
                  <a:lnTo>
                    <a:pt x="4454" y="659"/>
                  </a:lnTo>
                  <a:lnTo>
                    <a:pt x="4355" y="536"/>
                  </a:lnTo>
                  <a:lnTo>
                    <a:pt x="4238" y="569"/>
                  </a:lnTo>
                  <a:lnTo>
                    <a:pt x="4182" y="725"/>
                  </a:lnTo>
                  <a:lnTo>
                    <a:pt x="3978" y="882"/>
                  </a:lnTo>
                  <a:lnTo>
                    <a:pt x="3864" y="900"/>
                  </a:lnTo>
                  <a:lnTo>
                    <a:pt x="3730" y="843"/>
                  </a:lnTo>
                  <a:lnTo>
                    <a:pt x="3637" y="897"/>
                  </a:lnTo>
                  <a:lnTo>
                    <a:pt x="3530" y="851"/>
                  </a:lnTo>
                  <a:lnTo>
                    <a:pt x="3377" y="677"/>
                  </a:lnTo>
                  <a:lnTo>
                    <a:pt x="3294" y="567"/>
                  </a:lnTo>
                  <a:lnTo>
                    <a:pt x="3261" y="367"/>
                  </a:lnTo>
                  <a:lnTo>
                    <a:pt x="3193" y="273"/>
                  </a:lnTo>
                  <a:lnTo>
                    <a:pt x="2853" y="276"/>
                  </a:lnTo>
                  <a:lnTo>
                    <a:pt x="2744" y="452"/>
                  </a:lnTo>
                  <a:lnTo>
                    <a:pt x="2685" y="485"/>
                  </a:lnTo>
                  <a:lnTo>
                    <a:pt x="2598" y="488"/>
                  </a:lnTo>
                  <a:lnTo>
                    <a:pt x="2574" y="593"/>
                  </a:lnTo>
                  <a:lnTo>
                    <a:pt x="2521" y="647"/>
                  </a:lnTo>
                  <a:lnTo>
                    <a:pt x="2302" y="650"/>
                  </a:lnTo>
                  <a:lnTo>
                    <a:pt x="2234" y="599"/>
                  </a:lnTo>
                  <a:lnTo>
                    <a:pt x="2202" y="346"/>
                  </a:lnTo>
                  <a:lnTo>
                    <a:pt x="2214" y="218"/>
                  </a:lnTo>
                  <a:lnTo>
                    <a:pt x="2065" y="38"/>
                  </a:lnTo>
                  <a:lnTo>
                    <a:pt x="2001" y="0"/>
                  </a:lnTo>
                  <a:lnTo>
                    <a:pt x="1836" y="3"/>
                  </a:lnTo>
                  <a:lnTo>
                    <a:pt x="1747" y="75"/>
                  </a:lnTo>
                  <a:lnTo>
                    <a:pt x="1728" y="190"/>
                  </a:lnTo>
                  <a:lnTo>
                    <a:pt x="1728" y="375"/>
                  </a:lnTo>
                  <a:lnTo>
                    <a:pt x="1567" y="446"/>
                  </a:lnTo>
                  <a:lnTo>
                    <a:pt x="1533" y="636"/>
                  </a:lnTo>
                  <a:lnTo>
                    <a:pt x="1313" y="772"/>
                  </a:lnTo>
                  <a:lnTo>
                    <a:pt x="1152" y="832"/>
                  </a:lnTo>
                  <a:close/>
                </a:path>
              </a:pathLst>
            </a:custGeom>
            <a:solidFill>
              <a:srgbClr val="0070C0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>
              <a:defPPr>
                <a:defRPr lang="ko-KR"/>
              </a:defPPr>
              <a:lvl1pPr algn="ctr" rtl="0" fontAlgn="base" latinLnBrk="1">
                <a:spcBef>
                  <a:spcPct val="50000"/>
                </a:spcBef>
                <a:spcAft>
                  <a:spcPct val="0"/>
                </a:spcAft>
                <a:defRPr kumimoji="1" sz="1200" b="1" kern="1200">
                  <a:solidFill>
                    <a:schemeClr val="tx1"/>
                  </a:solidFill>
                  <a:latin typeface="Arial" pitchFamily="34" charset="0"/>
                  <a:ea typeface="돋움" pitchFamily="50" charset="-127"/>
                  <a:cs typeface="+mn-cs"/>
                </a:defRPr>
              </a:lvl1pPr>
              <a:lvl2pPr marL="457200" algn="ctr" rtl="0" fontAlgn="base" latinLnBrk="1">
                <a:spcBef>
                  <a:spcPct val="50000"/>
                </a:spcBef>
                <a:spcAft>
                  <a:spcPct val="0"/>
                </a:spcAft>
                <a:defRPr kumimoji="1" sz="1200" b="1" kern="1200">
                  <a:solidFill>
                    <a:schemeClr val="tx1"/>
                  </a:solidFill>
                  <a:latin typeface="Arial" pitchFamily="34" charset="0"/>
                  <a:ea typeface="돋움" pitchFamily="50" charset="-127"/>
                  <a:cs typeface="+mn-cs"/>
                </a:defRPr>
              </a:lvl2pPr>
              <a:lvl3pPr marL="914400" algn="ctr" rtl="0" fontAlgn="base" latinLnBrk="1">
                <a:spcBef>
                  <a:spcPct val="50000"/>
                </a:spcBef>
                <a:spcAft>
                  <a:spcPct val="0"/>
                </a:spcAft>
                <a:defRPr kumimoji="1" sz="1200" b="1" kern="1200">
                  <a:solidFill>
                    <a:schemeClr val="tx1"/>
                  </a:solidFill>
                  <a:latin typeface="Arial" pitchFamily="34" charset="0"/>
                  <a:ea typeface="돋움" pitchFamily="50" charset="-127"/>
                  <a:cs typeface="+mn-cs"/>
                </a:defRPr>
              </a:lvl3pPr>
              <a:lvl4pPr marL="1371600" algn="ctr" rtl="0" fontAlgn="base" latinLnBrk="1">
                <a:spcBef>
                  <a:spcPct val="50000"/>
                </a:spcBef>
                <a:spcAft>
                  <a:spcPct val="0"/>
                </a:spcAft>
                <a:defRPr kumimoji="1" sz="1200" b="1" kern="1200">
                  <a:solidFill>
                    <a:schemeClr val="tx1"/>
                  </a:solidFill>
                  <a:latin typeface="Arial" pitchFamily="34" charset="0"/>
                  <a:ea typeface="돋움" pitchFamily="50" charset="-127"/>
                  <a:cs typeface="+mn-cs"/>
                </a:defRPr>
              </a:lvl4pPr>
              <a:lvl5pPr marL="1828800" algn="ctr" rtl="0" fontAlgn="base" latinLnBrk="1">
                <a:spcBef>
                  <a:spcPct val="50000"/>
                </a:spcBef>
                <a:spcAft>
                  <a:spcPct val="0"/>
                </a:spcAft>
                <a:defRPr kumimoji="1" sz="1200" b="1" kern="1200">
                  <a:solidFill>
                    <a:schemeClr val="tx1"/>
                  </a:solidFill>
                  <a:latin typeface="Arial" pitchFamily="34" charset="0"/>
                  <a:ea typeface="돋움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b="1" kern="1200">
                  <a:solidFill>
                    <a:schemeClr val="tx1"/>
                  </a:solidFill>
                  <a:latin typeface="Arial" pitchFamily="34" charset="0"/>
                  <a:ea typeface="돋움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b="1" kern="1200">
                  <a:solidFill>
                    <a:schemeClr val="tx1"/>
                  </a:solidFill>
                  <a:latin typeface="Arial" pitchFamily="34" charset="0"/>
                  <a:ea typeface="돋움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b="1" kern="1200">
                  <a:solidFill>
                    <a:schemeClr val="tx1"/>
                  </a:solidFill>
                  <a:latin typeface="Arial" pitchFamily="34" charset="0"/>
                  <a:ea typeface="돋움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b="1" kern="1200">
                  <a:solidFill>
                    <a:schemeClr val="tx1"/>
                  </a:solidFill>
                  <a:latin typeface="Arial" pitchFamily="34" charset="0"/>
                  <a:ea typeface="돋움" pitchFamily="50" charset="-127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62" name="Freeform 1315"/>
            <p:cNvSpPr>
              <a:spLocks noChangeAspect="1"/>
            </p:cNvSpPr>
            <p:nvPr/>
          </p:nvSpPr>
          <p:spPr bwMode="auto">
            <a:xfrm>
              <a:off x="3332991" y="4077662"/>
              <a:ext cx="1813962" cy="1578094"/>
            </a:xfrm>
            <a:custGeom>
              <a:avLst/>
              <a:gdLst>
                <a:gd name="T0" fmla="*/ 8676 w 4636"/>
                <a:gd name="T1" fmla="*/ 738 h 3720"/>
                <a:gd name="T2" fmla="*/ 8194 w 4636"/>
                <a:gd name="T3" fmla="*/ 1098 h 3720"/>
                <a:gd name="T4" fmla="*/ 7578 w 4636"/>
                <a:gd name="T5" fmla="*/ 918 h 3720"/>
                <a:gd name="T6" fmla="*/ 6885 w 4636"/>
                <a:gd name="T7" fmla="*/ 1161 h 3720"/>
                <a:gd name="T8" fmla="*/ 6404 w 4636"/>
                <a:gd name="T9" fmla="*/ 733 h 3720"/>
                <a:gd name="T10" fmla="*/ 5940 w 4636"/>
                <a:gd name="T11" fmla="*/ 441 h 3720"/>
                <a:gd name="T12" fmla="*/ 5301 w 4636"/>
                <a:gd name="T13" fmla="*/ 0 h 3720"/>
                <a:gd name="T14" fmla="*/ 4815 w 4636"/>
                <a:gd name="T15" fmla="*/ 522 h 3720"/>
                <a:gd name="T16" fmla="*/ 3915 w 4636"/>
                <a:gd name="T17" fmla="*/ 1008 h 3720"/>
                <a:gd name="T18" fmla="*/ 3514 w 4636"/>
                <a:gd name="T19" fmla="*/ 513 h 3720"/>
                <a:gd name="T20" fmla="*/ 2898 w 4636"/>
                <a:gd name="T21" fmla="*/ 792 h 3720"/>
                <a:gd name="T22" fmla="*/ 2646 w 4636"/>
                <a:gd name="T23" fmla="*/ 1863 h 3720"/>
                <a:gd name="T24" fmla="*/ 1818 w 4636"/>
                <a:gd name="T25" fmla="*/ 1809 h 3720"/>
                <a:gd name="T26" fmla="*/ 1161 w 4636"/>
                <a:gd name="T27" fmla="*/ 1971 h 3720"/>
                <a:gd name="T28" fmla="*/ 1143 w 4636"/>
                <a:gd name="T29" fmla="*/ 2619 h 3720"/>
                <a:gd name="T30" fmla="*/ 1467 w 4636"/>
                <a:gd name="T31" fmla="*/ 3087 h 3720"/>
                <a:gd name="T32" fmla="*/ 918 w 4636"/>
                <a:gd name="T33" fmla="*/ 3357 h 3720"/>
                <a:gd name="T34" fmla="*/ 711 w 4636"/>
                <a:gd name="T35" fmla="*/ 4032 h 3720"/>
                <a:gd name="T36" fmla="*/ 432 w 4636"/>
                <a:gd name="T37" fmla="*/ 4491 h 3720"/>
                <a:gd name="T38" fmla="*/ 657 w 4636"/>
                <a:gd name="T39" fmla="*/ 5031 h 3720"/>
                <a:gd name="T40" fmla="*/ 540 w 4636"/>
                <a:gd name="T41" fmla="*/ 5571 h 3720"/>
                <a:gd name="T42" fmla="*/ 1170 w 4636"/>
                <a:gd name="T43" fmla="*/ 5886 h 3720"/>
                <a:gd name="T44" fmla="*/ 738 w 4636"/>
                <a:gd name="T45" fmla="*/ 6507 h 3720"/>
                <a:gd name="T46" fmla="*/ 324 w 4636"/>
                <a:gd name="T47" fmla="*/ 8019 h 3720"/>
                <a:gd name="T48" fmla="*/ 1683 w 4636"/>
                <a:gd name="T49" fmla="*/ 7731 h 3720"/>
                <a:gd name="T50" fmla="*/ 2079 w 4636"/>
                <a:gd name="T51" fmla="*/ 7731 h 3720"/>
                <a:gd name="T52" fmla="*/ 1845 w 4636"/>
                <a:gd name="T53" fmla="*/ 7110 h 3720"/>
                <a:gd name="T54" fmla="*/ 2592 w 4636"/>
                <a:gd name="T55" fmla="*/ 6939 h 3720"/>
                <a:gd name="T56" fmla="*/ 3681 w 4636"/>
                <a:gd name="T57" fmla="*/ 7425 h 3720"/>
                <a:gd name="T58" fmla="*/ 4509 w 4636"/>
                <a:gd name="T59" fmla="*/ 7380 h 3720"/>
                <a:gd name="T60" fmla="*/ 5220 w 4636"/>
                <a:gd name="T61" fmla="*/ 7371 h 3720"/>
                <a:gd name="T62" fmla="*/ 6426 w 4636"/>
                <a:gd name="T63" fmla="*/ 7560 h 3720"/>
                <a:gd name="T64" fmla="*/ 6867 w 4636"/>
                <a:gd name="T65" fmla="*/ 6804 h 3720"/>
                <a:gd name="T66" fmla="*/ 7560 w 4636"/>
                <a:gd name="T67" fmla="*/ 6678 h 3720"/>
                <a:gd name="T68" fmla="*/ 8109 w 4636"/>
                <a:gd name="T69" fmla="*/ 6291 h 3720"/>
                <a:gd name="T70" fmla="*/ 8568 w 4636"/>
                <a:gd name="T71" fmla="*/ 6732 h 3720"/>
                <a:gd name="T72" fmla="*/ 8937 w 4636"/>
                <a:gd name="T73" fmla="*/ 6057 h 3720"/>
                <a:gd name="T74" fmla="*/ 8910 w 4636"/>
                <a:gd name="T75" fmla="*/ 5319 h 3720"/>
                <a:gd name="T76" fmla="*/ 9639 w 4636"/>
                <a:gd name="T77" fmla="*/ 5517 h 3720"/>
                <a:gd name="T78" fmla="*/ 10161 w 4636"/>
                <a:gd name="T79" fmla="*/ 4968 h 3720"/>
                <a:gd name="T80" fmla="*/ 10363 w 4636"/>
                <a:gd name="T81" fmla="*/ 4616 h 3720"/>
                <a:gd name="T82" fmla="*/ 10287 w 4636"/>
                <a:gd name="T83" fmla="*/ 4131 h 3720"/>
                <a:gd name="T84" fmla="*/ 10204 w 4636"/>
                <a:gd name="T85" fmla="*/ 3353 h 3720"/>
                <a:gd name="T86" fmla="*/ 9655 w 4636"/>
                <a:gd name="T87" fmla="*/ 2384 h 3720"/>
                <a:gd name="T88" fmla="*/ 9342 w 4636"/>
                <a:gd name="T89" fmla="*/ 1476 h 3720"/>
                <a:gd name="T90" fmla="*/ 8988 w 4636"/>
                <a:gd name="T91" fmla="*/ 1017 h 3720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4636"/>
                <a:gd name="T139" fmla="*/ 0 h 3720"/>
                <a:gd name="T140" fmla="*/ 4636 w 4636"/>
                <a:gd name="T141" fmla="*/ 3720 h 3720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4636" h="3720">
                  <a:moveTo>
                    <a:pt x="3995" y="452"/>
                  </a:moveTo>
                  <a:lnTo>
                    <a:pt x="3920" y="416"/>
                  </a:lnTo>
                  <a:lnTo>
                    <a:pt x="3856" y="328"/>
                  </a:lnTo>
                  <a:lnTo>
                    <a:pt x="3744" y="324"/>
                  </a:lnTo>
                  <a:lnTo>
                    <a:pt x="3652" y="384"/>
                  </a:lnTo>
                  <a:lnTo>
                    <a:pt x="3642" y="488"/>
                  </a:lnTo>
                  <a:lnTo>
                    <a:pt x="3568" y="520"/>
                  </a:lnTo>
                  <a:lnTo>
                    <a:pt x="3484" y="516"/>
                  </a:lnTo>
                  <a:lnTo>
                    <a:pt x="3368" y="408"/>
                  </a:lnTo>
                  <a:lnTo>
                    <a:pt x="3146" y="410"/>
                  </a:lnTo>
                  <a:lnTo>
                    <a:pt x="3120" y="480"/>
                  </a:lnTo>
                  <a:lnTo>
                    <a:pt x="3060" y="516"/>
                  </a:lnTo>
                  <a:lnTo>
                    <a:pt x="2892" y="496"/>
                  </a:lnTo>
                  <a:lnTo>
                    <a:pt x="2834" y="446"/>
                  </a:lnTo>
                  <a:lnTo>
                    <a:pt x="2846" y="326"/>
                  </a:lnTo>
                  <a:lnTo>
                    <a:pt x="2766" y="252"/>
                  </a:lnTo>
                  <a:lnTo>
                    <a:pt x="2716" y="160"/>
                  </a:lnTo>
                  <a:lnTo>
                    <a:pt x="2640" y="196"/>
                  </a:lnTo>
                  <a:lnTo>
                    <a:pt x="2570" y="188"/>
                  </a:lnTo>
                  <a:lnTo>
                    <a:pt x="2472" y="102"/>
                  </a:lnTo>
                  <a:lnTo>
                    <a:pt x="2356" y="0"/>
                  </a:lnTo>
                  <a:lnTo>
                    <a:pt x="2164" y="64"/>
                  </a:lnTo>
                  <a:lnTo>
                    <a:pt x="2152" y="120"/>
                  </a:lnTo>
                  <a:lnTo>
                    <a:pt x="2140" y="232"/>
                  </a:lnTo>
                  <a:lnTo>
                    <a:pt x="1920" y="340"/>
                  </a:lnTo>
                  <a:lnTo>
                    <a:pt x="1842" y="422"/>
                  </a:lnTo>
                  <a:lnTo>
                    <a:pt x="1740" y="448"/>
                  </a:lnTo>
                  <a:lnTo>
                    <a:pt x="1608" y="384"/>
                  </a:lnTo>
                  <a:lnTo>
                    <a:pt x="1608" y="300"/>
                  </a:lnTo>
                  <a:lnTo>
                    <a:pt x="1562" y="228"/>
                  </a:lnTo>
                  <a:lnTo>
                    <a:pt x="1400" y="120"/>
                  </a:lnTo>
                  <a:lnTo>
                    <a:pt x="1332" y="280"/>
                  </a:lnTo>
                  <a:lnTo>
                    <a:pt x="1288" y="352"/>
                  </a:lnTo>
                  <a:lnTo>
                    <a:pt x="1276" y="432"/>
                  </a:lnTo>
                  <a:lnTo>
                    <a:pt x="1092" y="708"/>
                  </a:lnTo>
                  <a:lnTo>
                    <a:pt x="1176" y="828"/>
                  </a:lnTo>
                  <a:lnTo>
                    <a:pt x="1120" y="864"/>
                  </a:lnTo>
                  <a:lnTo>
                    <a:pt x="916" y="868"/>
                  </a:lnTo>
                  <a:lnTo>
                    <a:pt x="808" y="804"/>
                  </a:lnTo>
                  <a:lnTo>
                    <a:pt x="708" y="844"/>
                  </a:lnTo>
                  <a:lnTo>
                    <a:pt x="648" y="928"/>
                  </a:lnTo>
                  <a:lnTo>
                    <a:pt x="516" y="876"/>
                  </a:lnTo>
                  <a:lnTo>
                    <a:pt x="408" y="952"/>
                  </a:lnTo>
                  <a:lnTo>
                    <a:pt x="448" y="1072"/>
                  </a:lnTo>
                  <a:lnTo>
                    <a:pt x="508" y="1164"/>
                  </a:lnTo>
                  <a:lnTo>
                    <a:pt x="636" y="1204"/>
                  </a:lnTo>
                  <a:lnTo>
                    <a:pt x="684" y="1236"/>
                  </a:lnTo>
                  <a:lnTo>
                    <a:pt x="652" y="1372"/>
                  </a:lnTo>
                  <a:lnTo>
                    <a:pt x="624" y="1452"/>
                  </a:lnTo>
                  <a:lnTo>
                    <a:pt x="480" y="1452"/>
                  </a:lnTo>
                  <a:lnTo>
                    <a:pt x="408" y="1492"/>
                  </a:lnTo>
                  <a:lnTo>
                    <a:pt x="360" y="1596"/>
                  </a:lnTo>
                  <a:lnTo>
                    <a:pt x="384" y="1744"/>
                  </a:lnTo>
                  <a:lnTo>
                    <a:pt x="316" y="1792"/>
                  </a:lnTo>
                  <a:lnTo>
                    <a:pt x="208" y="1840"/>
                  </a:lnTo>
                  <a:lnTo>
                    <a:pt x="172" y="1900"/>
                  </a:lnTo>
                  <a:lnTo>
                    <a:pt x="192" y="1996"/>
                  </a:lnTo>
                  <a:lnTo>
                    <a:pt x="232" y="2076"/>
                  </a:lnTo>
                  <a:lnTo>
                    <a:pt x="208" y="2140"/>
                  </a:lnTo>
                  <a:lnTo>
                    <a:pt x="292" y="2236"/>
                  </a:lnTo>
                  <a:lnTo>
                    <a:pt x="240" y="2316"/>
                  </a:lnTo>
                  <a:lnTo>
                    <a:pt x="204" y="2400"/>
                  </a:lnTo>
                  <a:lnTo>
                    <a:pt x="240" y="2476"/>
                  </a:lnTo>
                  <a:lnTo>
                    <a:pt x="328" y="2532"/>
                  </a:lnTo>
                  <a:lnTo>
                    <a:pt x="520" y="2548"/>
                  </a:lnTo>
                  <a:lnTo>
                    <a:pt x="520" y="2616"/>
                  </a:lnTo>
                  <a:lnTo>
                    <a:pt x="408" y="2700"/>
                  </a:lnTo>
                  <a:lnTo>
                    <a:pt x="360" y="2764"/>
                  </a:lnTo>
                  <a:lnTo>
                    <a:pt x="328" y="2892"/>
                  </a:lnTo>
                  <a:lnTo>
                    <a:pt x="120" y="3204"/>
                  </a:lnTo>
                  <a:lnTo>
                    <a:pt x="0" y="3456"/>
                  </a:lnTo>
                  <a:lnTo>
                    <a:pt x="144" y="3564"/>
                  </a:lnTo>
                  <a:lnTo>
                    <a:pt x="292" y="3720"/>
                  </a:lnTo>
                  <a:lnTo>
                    <a:pt x="580" y="3568"/>
                  </a:lnTo>
                  <a:lnTo>
                    <a:pt x="748" y="3436"/>
                  </a:lnTo>
                  <a:lnTo>
                    <a:pt x="820" y="3456"/>
                  </a:lnTo>
                  <a:lnTo>
                    <a:pt x="888" y="3484"/>
                  </a:lnTo>
                  <a:lnTo>
                    <a:pt x="924" y="3436"/>
                  </a:lnTo>
                  <a:lnTo>
                    <a:pt x="892" y="3312"/>
                  </a:lnTo>
                  <a:lnTo>
                    <a:pt x="816" y="3240"/>
                  </a:lnTo>
                  <a:lnTo>
                    <a:pt x="820" y="3160"/>
                  </a:lnTo>
                  <a:lnTo>
                    <a:pt x="880" y="3148"/>
                  </a:lnTo>
                  <a:lnTo>
                    <a:pt x="1044" y="3160"/>
                  </a:lnTo>
                  <a:lnTo>
                    <a:pt x="1152" y="3084"/>
                  </a:lnTo>
                  <a:lnTo>
                    <a:pt x="1312" y="3000"/>
                  </a:lnTo>
                  <a:lnTo>
                    <a:pt x="1468" y="3084"/>
                  </a:lnTo>
                  <a:lnTo>
                    <a:pt x="1636" y="3300"/>
                  </a:lnTo>
                  <a:lnTo>
                    <a:pt x="1740" y="3288"/>
                  </a:lnTo>
                  <a:lnTo>
                    <a:pt x="1864" y="3264"/>
                  </a:lnTo>
                  <a:lnTo>
                    <a:pt x="2004" y="3280"/>
                  </a:lnTo>
                  <a:lnTo>
                    <a:pt x="2044" y="3336"/>
                  </a:lnTo>
                  <a:lnTo>
                    <a:pt x="2236" y="3340"/>
                  </a:lnTo>
                  <a:lnTo>
                    <a:pt x="2320" y="3276"/>
                  </a:lnTo>
                  <a:lnTo>
                    <a:pt x="2692" y="3280"/>
                  </a:lnTo>
                  <a:lnTo>
                    <a:pt x="2752" y="3360"/>
                  </a:lnTo>
                  <a:lnTo>
                    <a:pt x="2856" y="3360"/>
                  </a:lnTo>
                  <a:lnTo>
                    <a:pt x="3016" y="3280"/>
                  </a:lnTo>
                  <a:lnTo>
                    <a:pt x="3028" y="3088"/>
                  </a:lnTo>
                  <a:lnTo>
                    <a:pt x="3052" y="3024"/>
                  </a:lnTo>
                  <a:lnTo>
                    <a:pt x="3132" y="3016"/>
                  </a:lnTo>
                  <a:lnTo>
                    <a:pt x="3232" y="3060"/>
                  </a:lnTo>
                  <a:lnTo>
                    <a:pt x="3360" y="2968"/>
                  </a:lnTo>
                  <a:lnTo>
                    <a:pt x="3420" y="2920"/>
                  </a:lnTo>
                  <a:lnTo>
                    <a:pt x="3516" y="2904"/>
                  </a:lnTo>
                  <a:lnTo>
                    <a:pt x="3604" y="2796"/>
                  </a:lnTo>
                  <a:lnTo>
                    <a:pt x="3724" y="2848"/>
                  </a:lnTo>
                  <a:lnTo>
                    <a:pt x="3724" y="2940"/>
                  </a:lnTo>
                  <a:lnTo>
                    <a:pt x="3808" y="2992"/>
                  </a:lnTo>
                  <a:lnTo>
                    <a:pt x="3916" y="2956"/>
                  </a:lnTo>
                  <a:lnTo>
                    <a:pt x="4000" y="2820"/>
                  </a:lnTo>
                  <a:lnTo>
                    <a:pt x="3972" y="2692"/>
                  </a:lnTo>
                  <a:lnTo>
                    <a:pt x="3904" y="2548"/>
                  </a:lnTo>
                  <a:lnTo>
                    <a:pt x="3900" y="2400"/>
                  </a:lnTo>
                  <a:lnTo>
                    <a:pt x="3960" y="2364"/>
                  </a:lnTo>
                  <a:lnTo>
                    <a:pt x="4164" y="2356"/>
                  </a:lnTo>
                  <a:lnTo>
                    <a:pt x="4240" y="2388"/>
                  </a:lnTo>
                  <a:lnTo>
                    <a:pt x="4284" y="2452"/>
                  </a:lnTo>
                  <a:lnTo>
                    <a:pt x="4476" y="2436"/>
                  </a:lnTo>
                  <a:lnTo>
                    <a:pt x="4540" y="2380"/>
                  </a:lnTo>
                  <a:lnTo>
                    <a:pt x="4516" y="2208"/>
                  </a:lnTo>
                  <a:lnTo>
                    <a:pt x="4548" y="2136"/>
                  </a:lnTo>
                  <a:lnTo>
                    <a:pt x="4621" y="2150"/>
                  </a:lnTo>
                  <a:lnTo>
                    <a:pt x="4606" y="2051"/>
                  </a:lnTo>
                  <a:lnTo>
                    <a:pt x="4573" y="1992"/>
                  </a:lnTo>
                  <a:lnTo>
                    <a:pt x="4636" y="1920"/>
                  </a:lnTo>
                  <a:lnTo>
                    <a:pt x="4572" y="1836"/>
                  </a:lnTo>
                  <a:lnTo>
                    <a:pt x="4600" y="1740"/>
                  </a:lnTo>
                  <a:lnTo>
                    <a:pt x="4490" y="1598"/>
                  </a:lnTo>
                  <a:lnTo>
                    <a:pt x="4535" y="1490"/>
                  </a:lnTo>
                  <a:lnTo>
                    <a:pt x="4505" y="1377"/>
                  </a:lnTo>
                  <a:lnTo>
                    <a:pt x="4444" y="1215"/>
                  </a:lnTo>
                  <a:lnTo>
                    <a:pt x="4291" y="1059"/>
                  </a:lnTo>
                  <a:lnTo>
                    <a:pt x="4177" y="911"/>
                  </a:lnTo>
                  <a:lnTo>
                    <a:pt x="4142" y="792"/>
                  </a:lnTo>
                  <a:lnTo>
                    <a:pt x="4152" y="656"/>
                  </a:lnTo>
                  <a:lnTo>
                    <a:pt x="4108" y="555"/>
                  </a:lnTo>
                  <a:lnTo>
                    <a:pt x="3997" y="531"/>
                  </a:lnTo>
                  <a:lnTo>
                    <a:pt x="3995" y="452"/>
                  </a:lnTo>
                  <a:close/>
                </a:path>
              </a:pathLst>
            </a:custGeom>
            <a:solidFill>
              <a:srgbClr val="1864EE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>
              <a:defPPr>
                <a:defRPr lang="ko-KR"/>
              </a:defPPr>
              <a:lvl1pPr algn="ctr" rtl="0" fontAlgn="base" latinLnBrk="1">
                <a:spcBef>
                  <a:spcPct val="50000"/>
                </a:spcBef>
                <a:spcAft>
                  <a:spcPct val="0"/>
                </a:spcAft>
                <a:defRPr kumimoji="1" sz="1200" b="1" kern="1200">
                  <a:solidFill>
                    <a:schemeClr val="tx1"/>
                  </a:solidFill>
                  <a:latin typeface="Arial" pitchFamily="34" charset="0"/>
                  <a:ea typeface="돋움" pitchFamily="50" charset="-127"/>
                  <a:cs typeface="+mn-cs"/>
                </a:defRPr>
              </a:lvl1pPr>
              <a:lvl2pPr marL="457200" algn="ctr" rtl="0" fontAlgn="base" latinLnBrk="1">
                <a:spcBef>
                  <a:spcPct val="50000"/>
                </a:spcBef>
                <a:spcAft>
                  <a:spcPct val="0"/>
                </a:spcAft>
                <a:defRPr kumimoji="1" sz="1200" b="1" kern="1200">
                  <a:solidFill>
                    <a:schemeClr val="tx1"/>
                  </a:solidFill>
                  <a:latin typeface="Arial" pitchFamily="34" charset="0"/>
                  <a:ea typeface="돋움" pitchFamily="50" charset="-127"/>
                  <a:cs typeface="+mn-cs"/>
                </a:defRPr>
              </a:lvl2pPr>
              <a:lvl3pPr marL="914400" algn="ctr" rtl="0" fontAlgn="base" latinLnBrk="1">
                <a:spcBef>
                  <a:spcPct val="50000"/>
                </a:spcBef>
                <a:spcAft>
                  <a:spcPct val="0"/>
                </a:spcAft>
                <a:defRPr kumimoji="1" sz="1200" b="1" kern="1200">
                  <a:solidFill>
                    <a:schemeClr val="tx1"/>
                  </a:solidFill>
                  <a:latin typeface="Arial" pitchFamily="34" charset="0"/>
                  <a:ea typeface="돋움" pitchFamily="50" charset="-127"/>
                  <a:cs typeface="+mn-cs"/>
                </a:defRPr>
              </a:lvl3pPr>
              <a:lvl4pPr marL="1371600" algn="ctr" rtl="0" fontAlgn="base" latinLnBrk="1">
                <a:spcBef>
                  <a:spcPct val="50000"/>
                </a:spcBef>
                <a:spcAft>
                  <a:spcPct val="0"/>
                </a:spcAft>
                <a:defRPr kumimoji="1" sz="1200" b="1" kern="1200">
                  <a:solidFill>
                    <a:schemeClr val="tx1"/>
                  </a:solidFill>
                  <a:latin typeface="Arial" pitchFamily="34" charset="0"/>
                  <a:ea typeface="돋움" pitchFamily="50" charset="-127"/>
                  <a:cs typeface="+mn-cs"/>
                </a:defRPr>
              </a:lvl4pPr>
              <a:lvl5pPr marL="1828800" algn="ctr" rtl="0" fontAlgn="base" latinLnBrk="1">
                <a:spcBef>
                  <a:spcPct val="50000"/>
                </a:spcBef>
                <a:spcAft>
                  <a:spcPct val="0"/>
                </a:spcAft>
                <a:defRPr kumimoji="1" sz="1200" b="1" kern="1200">
                  <a:solidFill>
                    <a:schemeClr val="tx1"/>
                  </a:solidFill>
                  <a:latin typeface="Arial" pitchFamily="34" charset="0"/>
                  <a:ea typeface="돋움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b="1" kern="1200">
                  <a:solidFill>
                    <a:schemeClr val="tx1"/>
                  </a:solidFill>
                  <a:latin typeface="Arial" pitchFamily="34" charset="0"/>
                  <a:ea typeface="돋움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b="1" kern="1200">
                  <a:solidFill>
                    <a:schemeClr val="tx1"/>
                  </a:solidFill>
                  <a:latin typeface="Arial" pitchFamily="34" charset="0"/>
                  <a:ea typeface="돋움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b="1" kern="1200">
                  <a:solidFill>
                    <a:schemeClr val="tx1"/>
                  </a:solidFill>
                  <a:latin typeface="Arial" pitchFamily="34" charset="0"/>
                  <a:ea typeface="돋움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b="1" kern="1200">
                  <a:solidFill>
                    <a:schemeClr val="tx1"/>
                  </a:solidFill>
                  <a:latin typeface="Arial" pitchFamily="34" charset="0"/>
                  <a:ea typeface="돋움" pitchFamily="50" charset="-127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63" name="Freeform 1316"/>
            <p:cNvSpPr>
              <a:spLocks noChangeAspect="1"/>
            </p:cNvSpPr>
            <p:nvPr/>
          </p:nvSpPr>
          <p:spPr bwMode="auto">
            <a:xfrm>
              <a:off x="4076418" y="4335587"/>
              <a:ext cx="327108" cy="266409"/>
            </a:xfrm>
            <a:custGeom>
              <a:avLst/>
              <a:gdLst>
                <a:gd name="T0" fmla="*/ 2088 w 209"/>
                <a:gd name="T1" fmla="*/ 288 h 157"/>
                <a:gd name="T2" fmla="*/ 1404 w 209"/>
                <a:gd name="T3" fmla="*/ 288 h 157"/>
                <a:gd name="T4" fmla="*/ 864 w 209"/>
                <a:gd name="T5" fmla="*/ 684 h 157"/>
                <a:gd name="T6" fmla="*/ 648 w 209"/>
                <a:gd name="T7" fmla="*/ 1260 h 157"/>
                <a:gd name="T8" fmla="*/ 72 w 209"/>
                <a:gd name="T9" fmla="*/ 1872 h 157"/>
                <a:gd name="T10" fmla="*/ 0 w 209"/>
                <a:gd name="T11" fmla="*/ 2628 h 157"/>
                <a:gd name="T12" fmla="*/ 324 w 209"/>
                <a:gd name="T13" fmla="*/ 3744 h 157"/>
                <a:gd name="T14" fmla="*/ 1296 w 209"/>
                <a:gd name="T15" fmla="*/ 3852 h 157"/>
                <a:gd name="T16" fmla="*/ 1836 w 209"/>
                <a:gd name="T17" fmla="*/ 3744 h 157"/>
                <a:gd name="T18" fmla="*/ 2376 w 209"/>
                <a:gd name="T19" fmla="*/ 4572 h 157"/>
                <a:gd name="T20" fmla="*/ 2700 w 209"/>
                <a:gd name="T21" fmla="*/ 5544 h 157"/>
                <a:gd name="T22" fmla="*/ 3852 w 209"/>
                <a:gd name="T23" fmla="*/ 5652 h 157"/>
                <a:gd name="T24" fmla="*/ 4824 w 209"/>
                <a:gd name="T25" fmla="*/ 5364 h 157"/>
                <a:gd name="T26" fmla="*/ 5364 w 209"/>
                <a:gd name="T27" fmla="*/ 4824 h 157"/>
                <a:gd name="T28" fmla="*/ 5832 w 209"/>
                <a:gd name="T29" fmla="*/ 4608 h 157"/>
                <a:gd name="T30" fmla="*/ 6696 w 209"/>
                <a:gd name="T31" fmla="*/ 3960 h 157"/>
                <a:gd name="T32" fmla="*/ 7344 w 209"/>
                <a:gd name="T33" fmla="*/ 3636 h 157"/>
                <a:gd name="T34" fmla="*/ 7524 w 209"/>
                <a:gd name="T35" fmla="*/ 2520 h 157"/>
                <a:gd name="T36" fmla="*/ 7452 w 209"/>
                <a:gd name="T37" fmla="*/ 1584 h 157"/>
                <a:gd name="T38" fmla="*/ 6372 w 209"/>
                <a:gd name="T39" fmla="*/ 1332 h 157"/>
                <a:gd name="T40" fmla="*/ 5652 w 209"/>
                <a:gd name="T41" fmla="*/ 432 h 157"/>
                <a:gd name="T42" fmla="*/ 5112 w 209"/>
                <a:gd name="T43" fmla="*/ 0 h 157"/>
                <a:gd name="T44" fmla="*/ 4356 w 209"/>
                <a:gd name="T45" fmla="*/ 396 h 157"/>
                <a:gd name="T46" fmla="*/ 3492 w 209"/>
                <a:gd name="T47" fmla="*/ 432 h 157"/>
                <a:gd name="T48" fmla="*/ 2808 w 209"/>
                <a:gd name="T49" fmla="*/ 540 h 157"/>
                <a:gd name="T50" fmla="*/ 2088 w 209"/>
                <a:gd name="T51" fmla="*/ 288 h 157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209"/>
                <a:gd name="T79" fmla="*/ 0 h 157"/>
                <a:gd name="T80" fmla="*/ 209 w 209"/>
                <a:gd name="T81" fmla="*/ 157 h 157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209" h="157">
                  <a:moveTo>
                    <a:pt x="58" y="8"/>
                  </a:moveTo>
                  <a:lnTo>
                    <a:pt x="39" y="8"/>
                  </a:lnTo>
                  <a:lnTo>
                    <a:pt x="24" y="19"/>
                  </a:lnTo>
                  <a:lnTo>
                    <a:pt x="18" y="35"/>
                  </a:lnTo>
                  <a:lnTo>
                    <a:pt x="2" y="52"/>
                  </a:lnTo>
                  <a:lnTo>
                    <a:pt x="0" y="73"/>
                  </a:lnTo>
                  <a:lnTo>
                    <a:pt x="9" y="104"/>
                  </a:lnTo>
                  <a:lnTo>
                    <a:pt x="36" y="107"/>
                  </a:lnTo>
                  <a:lnTo>
                    <a:pt x="51" y="104"/>
                  </a:lnTo>
                  <a:lnTo>
                    <a:pt x="66" y="127"/>
                  </a:lnTo>
                  <a:lnTo>
                    <a:pt x="75" y="154"/>
                  </a:lnTo>
                  <a:lnTo>
                    <a:pt x="107" y="157"/>
                  </a:lnTo>
                  <a:lnTo>
                    <a:pt x="134" y="149"/>
                  </a:lnTo>
                  <a:lnTo>
                    <a:pt x="149" y="134"/>
                  </a:lnTo>
                  <a:lnTo>
                    <a:pt x="162" y="128"/>
                  </a:lnTo>
                  <a:lnTo>
                    <a:pt x="186" y="110"/>
                  </a:lnTo>
                  <a:lnTo>
                    <a:pt x="204" y="101"/>
                  </a:lnTo>
                  <a:lnTo>
                    <a:pt x="209" y="70"/>
                  </a:lnTo>
                  <a:lnTo>
                    <a:pt x="207" y="44"/>
                  </a:lnTo>
                  <a:lnTo>
                    <a:pt x="177" y="37"/>
                  </a:lnTo>
                  <a:lnTo>
                    <a:pt x="157" y="12"/>
                  </a:lnTo>
                  <a:lnTo>
                    <a:pt x="142" y="0"/>
                  </a:lnTo>
                  <a:lnTo>
                    <a:pt x="121" y="11"/>
                  </a:lnTo>
                  <a:lnTo>
                    <a:pt x="97" y="12"/>
                  </a:lnTo>
                  <a:lnTo>
                    <a:pt x="78" y="15"/>
                  </a:lnTo>
                  <a:lnTo>
                    <a:pt x="58" y="8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>
              <a:defPPr>
                <a:defRPr lang="ko-KR"/>
              </a:defPPr>
              <a:lvl1pPr algn="ctr" rtl="0" fontAlgn="base" latinLnBrk="1">
                <a:spcBef>
                  <a:spcPct val="50000"/>
                </a:spcBef>
                <a:spcAft>
                  <a:spcPct val="0"/>
                </a:spcAft>
                <a:defRPr kumimoji="1" sz="1200" b="1" kern="1200">
                  <a:solidFill>
                    <a:schemeClr val="tx1"/>
                  </a:solidFill>
                  <a:latin typeface="Arial" pitchFamily="34" charset="0"/>
                  <a:ea typeface="돋움" pitchFamily="50" charset="-127"/>
                  <a:cs typeface="+mn-cs"/>
                </a:defRPr>
              </a:lvl1pPr>
              <a:lvl2pPr marL="457200" algn="ctr" rtl="0" fontAlgn="base" latinLnBrk="1">
                <a:spcBef>
                  <a:spcPct val="50000"/>
                </a:spcBef>
                <a:spcAft>
                  <a:spcPct val="0"/>
                </a:spcAft>
                <a:defRPr kumimoji="1" sz="1200" b="1" kern="1200">
                  <a:solidFill>
                    <a:schemeClr val="tx1"/>
                  </a:solidFill>
                  <a:latin typeface="Arial" pitchFamily="34" charset="0"/>
                  <a:ea typeface="돋움" pitchFamily="50" charset="-127"/>
                  <a:cs typeface="+mn-cs"/>
                </a:defRPr>
              </a:lvl2pPr>
              <a:lvl3pPr marL="914400" algn="ctr" rtl="0" fontAlgn="base" latinLnBrk="1">
                <a:spcBef>
                  <a:spcPct val="50000"/>
                </a:spcBef>
                <a:spcAft>
                  <a:spcPct val="0"/>
                </a:spcAft>
                <a:defRPr kumimoji="1" sz="1200" b="1" kern="1200">
                  <a:solidFill>
                    <a:schemeClr val="tx1"/>
                  </a:solidFill>
                  <a:latin typeface="Arial" pitchFamily="34" charset="0"/>
                  <a:ea typeface="돋움" pitchFamily="50" charset="-127"/>
                  <a:cs typeface="+mn-cs"/>
                </a:defRPr>
              </a:lvl3pPr>
              <a:lvl4pPr marL="1371600" algn="ctr" rtl="0" fontAlgn="base" latinLnBrk="1">
                <a:spcBef>
                  <a:spcPct val="50000"/>
                </a:spcBef>
                <a:spcAft>
                  <a:spcPct val="0"/>
                </a:spcAft>
                <a:defRPr kumimoji="1" sz="1200" b="1" kern="1200">
                  <a:solidFill>
                    <a:schemeClr val="tx1"/>
                  </a:solidFill>
                  <a:latin typeface="Arial" pitchFamily="34" charset="0"/>
                  <a:ea typeface="돋움" pitchFamily="50" charset="-127"/>
                  <a:cs typeface="+mn-cs"/>
                </a:defRPr>
              </a:lvl4pPr>
              <a:lvl5pPr marL="1828800" algn="ctr" rtl="0" fontAlgn="base" latinLnBrk="1">
                <a:spcBef>
                  <a:spcPct val="50000"/>
                </a:spcBef>
                <a:spcAft>
                  <a:spcPct val="0"/>
                </a:spcAft>
                <a:defRPr kumimoji="1" sz="1200" b="1" kern="1200">
                  <a:solidFill>
                    <a:schemeClr val="tx1"/>
                  </a:solidFill>
                  <a:latin typeface="Arial" pitchFamily="34" charset="0"/>
                  <a:ea typeface="돋움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b="1" kern="1200">
                  <a:solidFill>
                    <a:schemeClr val="tx1"/>
                  </a:solidFill>
                  <a:latin typeface="Arial" pitchFamily="34" charset="0"/>
                  <a:ea typeface="돋움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b="1" kern="1200">
                  <a:solidFill>
                    <a:schemeClr val="tx1"/>
                  </a:solidFill>
                  <a:latin typeface="Arial" pitchFamily="34" charset="0"/>
                  <a:ea typeface="돋움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b="1" kern="1200">
                  <a:solidFill>
                    <a:schemeClr val="tx1"/>
                  </a:solidFill>
                  <a:latin typeface="Arial" pitchFamily="34" charset="0"/>
                  <a:ea typeface="돋움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b="1" kern="1200">
                  <a:solidFill>
                    <a:schemeClr val="tx1"/>
                  </a:solidFill>
                  <a:latin typeface="Arial" pitchFamily="34" charset="0"/>
                  <a:ea typeface="돋움" pitchFamily="50" charset="-127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64" name="Freeform 1317"/>
            <p:cNvSpPr>
              <a:spLocks noChangeAspect="1"/>
            </p:cNvSpPr>
            <p:nvPr/>
          </p:nvSpPr>
          <p:spPr bwMode="auto">
            <a:xfrm>
              <a:off x="3619405" y="5762658"/>
              <a:ext cx="734037" cy="468338"/>
            </a:xfrm>
            <a:custGeom>
              <a:avLst/>
              <a:gdLst>
                <a:gd name="T0" fmla="*/ 14724 w 469"/>
                <a:gd name="T1" fmla="*/ 0 h 276"/>
                <a:gd name="T2" fmla="*/ 13500 w 469"/>
                <a:gd name="T3" fmla="*/ 108 h 276"/>
                <a:gd name="T4" fmla="*/ 12564 w 469"/>
                <a:gd name="T5" fmla="*/ 684 h 276"/>
                <a:gd name="T6" fmla="*/ 10152 w 469"/>
                <a:gd name="T7" fmla="*/ 468 h 276"/>
                <a:gd name="T8" fmla="*/ 9432 w 469"/>
                <a:gd name="T9" fmla="*/ 432 h 276"/>
                <a:gd name="T10" fmla="*/ 8856 w 469"/>
                <a:gd name="T11" fmla="*/ 1404 h 276"/>
                <a:gd name="T12" fmla="*/ 8244 w 469"/>
                <a:gd name="T13" fmla="*/ 1080 h 276"/>
                <a:gd name="T14" fmla="*/ 7668 w 469"/>
                <a:gd name="T15" fmla="*/ 1008 h 276"/>
                <a:gd name="T16" fmla="*/ 6840 w 469"/>
                <a:gd name="T17" fmla="*/ 1656 h 276"/>
                <a:gd name="T18" fmla="*/ 6264 w 469"/>
                <a:gd name="T19" fmla="*/ 1656 h 276"/>
                <a:gd name="T20" fmla="*/ 5220 w 469"/>
                <a:gd name="T21" fmla="*/ 1440 h 276"/>
                <a:gd name="T22" fmla="*/ 3888 w 469"/>
                <a:gd name="T23" fmla="*/ 2736 h 276"/>
                <a:gd name="T24" fmla="*/ 2412 w 469"/>
                <a:gd name="T25" fmla="*/ 3996 h 276"/>
                <a:gd name="T26" fmla="*/ 1548 w 469"/>
                <a:gd name="T27" fmla="*/ 3708 h 276"/>
                <a:gd name="T28" fmla="*/ 756 w 469"/>
                <a:gd name="T29" fmla="*/ 4104 h 276"/>
                <a:gd name="T30" fmla="*/ 648 w 469"/>
                <a:gd name="T31" fmla="*/ 5112 h 276"/>
                <a:gd name="T32" fmla="*/ 0 w 469"/>
                <a:gd name="T33" fmla="*/ 5868 h 276"/>
                <a:gd name="T34" fmla="*/ 576 w 469"/>
                <a:gd name="T35" fmla="*/ 7704 h 276"/>
                <a:gd name="T36" fmla="*/ 1548 w 469"/>
                <a:gd name="T37" fmla="*/ 8352 h 276"/>
                <a:gd name="T38" fmla="*/ 2592 w 469"/>
                <a:gd name="T39" fmla="*/ 9720 h 276"/>
                <a:gd name="T40" fmla="*/ 3600 w 469"/>
                <a:gd name="T41" fmla="*/ 9936 h 276"/>
                <a:gd name="T42" fmla="*/ 4644 w 469"/>
                <a:gd name="T43" fmla="*/ 9504 h 276"/>
                <a:gd name="T44" fmla="*/ 5436 w 469"/>
                <a:gd name="T45" fmla="*/ 9396 h 276"/>
                <a:gd name="T46" fmla="*/ 6156 w 469"/>
                <a:gd name="T47" fmla="*/ 8856 h 276"/>
                <a:gd name="T48" fmla="*/ 9180 w 469"/>
                <a:gd name="T49" fmla="*/ 8892 h 276"/>
                <a:gd name="T50" fmla="*/ 10296 w 469"/>
                <a:gd name="T51" fmla="*/ 9000 h 276"/>
                <a:gd name="T52" fmla="*/ 11052 w 469"/>
                <a:gd name="T53" fmla="*/ 8244 h 276"/>
                <a:gd name="T54" fmla="*/ 12420 w 469"/>
                <a:gd name="T55" fmla="*/ 8244 h 276"/>
                <a:gd name="T56" fmla="*/ 13104 w 469"/>
                <a:gd name="T57" fmla="*/ 7668 h 276"/>
                <a:gd name="T58" fmla="*/ 15120 w 469"/>
                <a:gd name="T59" fmla="*/ 6408 h 276"/>
                <a:gd name="T60" fmla="*/ 16560 w 469"/>
                <a:gd name="T61" fmla="*/ 4680 h 276"/>
                <a:gd name="T62" fmla="*/ 16884 w 469"/>
                <a:gd name="T63" fmla="*/ 3348 h 276"/>
                <a:gd name="T64" fmla="*/ 16776 w 469"/>
                <a:gd name="T65" fmla="*/ 2376 h 276"/>
                <a:gd name="T66" fmla="*/ 16308 w 469"/>
                <a:gd name="T67" fmla="*/ 1548 h 276"/>
                <a:gd name="T68" fmla="*/ 16020 w 469"/>
                <a:gd name="T69" fmla="*/ 792 h 276"/>
                <a:gd name="T70" fmla="*/ 15264 w 469"/>
                <a:gd name="T71" fmla="*/ 648 h 276"/>
                <a:gd name="T72" fmla="*/ 14724 w 469"/>
                <a:gd name="T73" fmla="*/ 0 h 27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469"/>
                <a:gd name="T112" fmla="*/ 0 h 276"/>
                <a:gd name="T113" fmla="*/ 469 w 469"/>
                <a:gd name="T114" fmla="*/ 276 h 27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469" h="276">
                  <a:moveTo>
                    <a:pt x="409" y="0"/>
                  </a:moveTo>
                  <a:lnTo>
                    <a:pt x="375" y="3"/>
                  </a:lnTo>
                  <a:lnTo>
                    <a:pt x="349" y="19"/>
                  </a:lnTo>
                  <a:lnTo>
                    <a:pt x="282" y="13"/>
                  </a:lnTo>
                  <a:lnTo>
                    <a:pt x="262" y="12"/>
                  </a:lnTo>
                  <a:lnTo>
                    <a:pt x="246" y="39"/>
                  </a:lnTo>
                  <a:lnTo>
                    <a:pt x="229" y="30"/>
                  </a:lnTo>
                  <a:lnTo>
                    <a:pt x="213" y="28"/>
                  </a:lnTo>
                  <a:lnTo>
                    <a:pt x="190" y="46"/>
                  </a:lnTo>
                  <a:lnTo>
                    <a:pt x="174" y="46"/>
                  </a:lnTo>
                  <a:lnTo>
                    <a:pt x="145" y="40"/>
                  </a:lnTo>
                  <a:lnTo>
                    <a:pt x="108" y="76"/>
                  </a:lnTo>
                  <a:lnTo>
                    <a:pt x="67" y="111"/>
                  </a:lnTo>
                  <a:lnTo>
                    <a:pt x="43" y="103"/>
                  </a:lnTo>
                  <a:lnTo>
                    <a:pt x="21" y="114"/>
                  </a:lnTo>
                  <a:lnTo>
                    <a:pt x="18" y="142"/>
                  </a:lnTo>
                  <a:lnTo>
                    <a:pt x="0" y="163"/>
                  </a:lnTo>
                  <a:lnTo>
                    <a:pt x="16" y="214"/>
                  </a:lnTo>
                  <a:lnTo>
                    <a:pt x="43" y="232"/>
                  </a:lnTo>
                  <a:lnTo>
                    <a:pt x="72" y="270"/>
                  </a:lnTo>
                  <a:lnTo>
                    <a:pt x="100" y="276"/>
                  </a:lnTo>
                  <a:lnTo>
                    <a:pt x="129" y="264"/>
                  </a:lnTo>
                  <a:lnTo>
                    <a:pt x="151" y="261"/>
                  </a:lnTo>
                  <a:lnTo>
                    <a:pt x="171" y="246"/>
                  </a:lnTo>
                  <a:lnTo>
                    <a:pt x="255" y="247"/>
                  </a:lnTo>
                  <a:lnTo>
                    <a:pt x="286" y="250"/>
                  </a:lnTo>
                  <a:lnTo>
                    <a:pt x="307" y="229"/>
                  </a:lnTo>
                  <a:lnTo>
                    <a:pt x="345" y="229"/>
                  </a:lnTo>
                  <a:lnTo>
                    <a:pt x="364" y="213"/>
                  </a:lnTo>
                  <a:lnTo>
                    <a:pt x="420" y="178"/>
                  </a:lnTo>
                  <a:lnTo>
                    <a:pt x="460" y="130"/>
                  </a:lnTo>
                  <a:lnTo>
                    <a:pt x="469" y="93"/>
                  </a:lnTo>
                  <a:lnTo>
                    <a:pt x="466" y="66"/>
                  </a:lnTo>
                  <a:lnTo>
                    <a:pt x="453" y="43"/>
                  </a:lnTo>
                  <a:lnTo>
                    <a:pt x="445" y="22"/>
                  </a:lnTo>
                  <a:lnTo>
                    <a:pt x="424" y="18"/>
                  </a:lnTo>
                  <a:lnTo>
                    <a:pt x="409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>
              <a:defPPr>
                <a:defRPr lang="ko-KR"/>
              </a:defPPr>
              <a:lvl1pPr algn="ctr" rtl="0" fontAlgn="base" latinLnBrk="1">
                <a:spcBef>
                  <a:spcPct val="50000"/>
                </a:spcBef>
                <a:spcAft>
                  <a:spcPct val="0"/>
                </a:spcAft>
                <a:defRPr kumimoji="1" sz="1200" b="1" kern="1200">
                  <a:solidFill>
                    <a:schemeClr val="tx1"/>
                  </a:solidFill>
                  <a:latin typeface="Arial" pitchFamily="34" charset="0"/>
                  <a:ea typeface="돋움" pitchFamily="50" charset="-127"/>
                  <a:cs typeface="+mn-cs"/>
                </a:defRPr>
              </a:lvl1pPr>
              <a:lvl2pPr marL="457200" algn="ctr" rtl="0" fontAlgn="base" latinLnBrk="1">
                <a:spcBef>
                  <a:spcPct val="50000"/>
                </a:spcBef>
                <a:spcAft>
                  <a:spcPct val="0"/>
                </a:spcAft>
                <a:defRPr kumimoji="1" sz="1200" b="1" kern="1200">
                  <a:solidFill>
                    <a:schemeClr val="tx1"/>
                  </a:solidFill>
                  <a:latin typeface="Arial" pitchFamily="34" charset="0"/>
                  <a:ea typeface="돋움" pitchFamily="50" charset="-127"/>
                  <a:cs typeface="+mn-cs"/>
                </a:defRPr>
              </a:lvl2pPr>
              <a:lvl3pPr marL="914400" algn="ctr" rtl="0" fontAlgn="base" latinLnBrk="1">
                <a:spcBef>
                  <a:spcPct val="50000"/>
                </a:spcBef>
                <a:spcAft>
                  <a:spcPct val="0"/>
                </a:spcAft>
                <a:defRPr kumimoji="1" sz="1200" b="1" kern="1200">
                  <a:solidFill>
                    <a:schemeClr val="tx1"/>
                  </a:solidFill>
                  <a:latin typeface="Arial" pitchFamily="34" charset="0"/>
                  <a:ea typeface="돋움" pitchFamily="50" charset="-127"/>
                  <a:cs typeface="+mn-cs"/>
                </a:defRPr>
              </a:lvl3pPr>
              <a:lvl4pPr marL="1371600" algn="ctr" rtl="0" fontAlgn="base" latinLnBrk="1">
                <a:spcBef>
                  <a:spcPct val="50000"/>
                </a:spcBef>
                <a:spcAft>
                  <a:spcPct val="0"/>
                </a:spcAft>
                <a:defRPr kumimoji="1" sz="1200" b="1" kern="1200">
                  <a:solidFill>
                    <a:schemeClr val="tx1"/>
                  </a:solidFill>
                  <a:latin typeface="Arial" pitchFamily="34" charset="0"/>
                  <a:ea typeface="돋움" pitchFamily="50" charset="-127"/>
                  <a:cs typeface="+mn-cs"/>
                </a:defRPr>
              </a:lvl4pPr>
              <a:lvl5pPr marL="1828800" algn="ctr" rtl="0" fontAlgn="base" latinLnBrk="1">
                <a:spcBef>
                  <a:spcPct val="50000"/>
                </a:spcBef>
                <a:spcAft>
                  <a:spcPct val="0"/>
                </a:spcAft>
                <a:defRPr kumimoji="1" sz="1200" b="1" kern="1200">
                  <a:solidFill>
                    <a:schemeClr val="tx1"/>
                  </a:solidFill>
                  <a:latin typeface="Arial" pitchFamily="34" charset="0"/>
                  <a:ea typeface="돋움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b="1" kern="1200">
                  <a:solidFill>
                    <a:schemeClr val="tx1"/>
                  </a:solidFill>
                  <a:latin typeface="Arial" pitchFamily="34" charset="0"/>
                  <a:ea typeface="돋움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b="1" kern="1200">
                  <a:solidFill>
                    <a:schemeClr val="tx1"/>
                  </a:solidFill>
                  <a:latin typeface="Arial" pitchFamily="34" charset="0"/>
                  <a:ea typeface="돋움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b="1" kern="1200">
                  <a:solidFill>
                    <a:schemeClr val="tx1"/>
                  </a:solidFill>
                  <a:latin typeface="Arial" pitchFamily="34" charset="0"/>
                  <a:ea typeface="돋움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b="1" kern="1200">
                  <a:solidFill>
                    <a:schemeClr val="tx1"/>
                  </a:solidFill>
                  <a:latin typeface="Arial" pitchFamily="34" charset="0"/>
                  <a:ea typeface="돋움" pitchFamily="50" charset="-127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65" name="Freeform 1318"/>
            <p:cNvSpPr>
              <a:spLocks noChangeAspect="1"/>
            </p:cNvSpPr>
            <p:nvPr/>
          </p:nvSpPr>
          <p:spPr bwMode="auto">
            <a:xfrm>
              <a:off x="6948650" y="1595418"/>
              <a:ext cx="258242" cy="259622"/>
            </a:xfrm>
            <a:custGeom>
              <a:avLst/>
              <a:gdLst>
                <a:gd name="T0" fmla="*/ 360 w 165"/>
                <a:gd name="T1" fmla="*/ 1152 h 153"/>
                <a:gd name="T2" fmla="*/ 0 w 165"/>
                <a:gd name="T3" fmla="*/ 2016 h 153"/>
                <a:gd name="T4" fmla="*/ 468 w 165"/>
                <a:gd name="T5" fmla="*/ 2664 h 153"/>
                <a:gd name="T6" fmla="*/ 864 w 165"/>
                <a:gd name="T7" fmla="*/ 3420 h 153"/>
                <a:gd name="T8" fmla="*/ 1008 w 165"/>
                <a:gd name="T9" fmla="*/ 4176 h 153"/>
                <a:gd name="T10" fmla="*/ 1440 w 165"/>
                <a:gd name="T11" fmla="*/ 4716 h 153"/>
                <a:gd name="T12" fmla="*/ 2376 w 165"/>
                <a:gd name="T13" fmla="*/ 4644 h 153"/>
                <a:gd name="T14" fmla="*/ 2808 w 165"/>
                <a:gd name="T15" fmla="*/ 4968 h 153"/>
                <a:gd name="T16" fmla="*/ 3492 w 165"/>
                <a:gd name="T17" fmla="*/ 5508 h 153"/>
                <a:gd name="T18" fmla="*/ 4140 w 165"/>
                <a:gd name="T19" fmla="*/ 5508 h 153"/>
                <a:gd name="T20" fmla="*/ 4572 w 165"/>
                <a:gd name="T21" fmla="*/ 4968 h 153"/>
                <a:gd name="T22" fmla="*/ 5184 w 165"/>
                <a:gd name="T23" fmla="*/ 4320 h 153"/>
                <a:gd name="T24" fmla="*/ 5940 w 165"/>
                <a:gd name="T25" fmla="*/ 4104 h 153"/>
                <a:gd name="T26" fmla="*/ 5868 w 165"/>
                <a:gd name="T27" fmla="*/ 1620 h 153"/>
                <a:gd name="T28" fmla="*/ 5400 w 165"/>
                <a:gd name="T29" fmla="*/ 1044 h 153"/>
                <a:gd name="T30" fmla="*/ 5508 w 165"/>
                <a:gd name="T31" fmla="*/ 432 h 153"/>
                <a:gd name="T32" fmla="*/ 4644 w 165"/>
                <a:gd name="T33" fmla="*/ 0 h 153"/>
                <a:gd name="T34" fmla="*/ 3924 w 165"/>
                <a:gd name="T35" fmla="*/ 324 h 153"/>
                <a:gd name="T36" fmla="*/ 3456 w 165"/>
                <a:gd name="T37" fmla="*/ 288 h 153"/>
                <a:gd name="T38" fmla="*/ 2736 w 165"/>
                <a:gd name="T39" fmla="*/ 720 h 153"/>
                <a:gd name="T40" fmla="*/ 2160 w 165"/>
                <a:gd name="T41" fmla="*/ 864 h 153"/>
                <a:gd name="T42" fmla="*/ 1620 w 165"/>
                <a:gd name="T43" fmla="*/ 1404 h 153"/>
                <a:gd name="T44" fmla="*/ 360 w 165"/>
                <a:gd name="T45" fmla="*/ 1152 h 153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165"/>
                <a:gd name="T70" fmla="*/ 0 h 153"/>
                <a:gd name="T71" fmla="*/ 165 w 165"/>
                <a:gd name="T72" fmla="*/ 153 h 153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165" h="153">
                  <a:moveTo>
                    <a:pt x="10" y="32"/>
                  </a:moveTo>
                  <a:lnTo>
                    <a:pt x="0" y="56"/>
                  </a:lnTo>
                  <a:lnTo>
                    <a:pt x="13" y="74"/>
                  </a:lnTo>
                  <a:lnTo>
                    <a:pt x="24" y="95"/>
                  </a:lnTo>
                  <a:lnTo>
                    <a:pt x="28" y="116"/>
                  </a:lnTo>
                  <a:lnTo>
                    <a:pt x="40" y="131"/>
                  </a:lnTo>
                  <a:lnTo>
                    <a:pt x="66" y="129"/>
                  </a:lnTo>
                  <a:lnTo>
                    <a:pt x="78" y="138"/>
                  </a:lnTo>
                  <a:lnTo>
                    <a:pt x="97" y="153"/>
                  </a:lnTo>
                  <a:lnTo>
                    <a:pt x="115" y="153"/>
                  </a:lnTo>
                  <a:lnTo>
                    <a:pt x="127" y="138"/>
                  </a:lnTo>
                  <a:lnTo>
                    <a:pt x="144" y="120"/>
                  </a:lnTo>
                  <a:lnTo>
                    <a:pt x="165" y="114"/>
                  </a:lnTo>
                  <a:lnTo>
                    <a:pt x="163" y="45"/>
                  </a:lnTo>
                  <a:lnTo>
                    <a:pt x="150" y="29"/>
                  </a:lnTo>
                  <a:lnTo>
                    <a:pt x="153" y="12"/>
                  </a:lnTo>
                  <a:lnTo>
                    <a:pt x="129" y="0"/>
                  </a:lnTo>
                  <a:lnTo>
                    <a:pt x="109" y="9"/>
                  </a:lnTo>
                  <a:lnTo>
                    <a:pt x="96" y="8"/>
                  </a:lnTo>
                  <a:lnTo>
                    <a:pt x="76" y="20"/>
                  </a:lnTo>
                  <a:lnTo>
                    <a:pt x="60" y="24"/>
                  </a:lnTo>
                  <a:lnTo>
                    <a:pt x="45" y="39"/>
                  </a:lnTo>
                  <a:lnTo>
                    <a:pt x="10" y="32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>
              <a:defPPr>
                <a:defRPr lang="ko-KR"/>
              </a:defPPr>
              <a:lvl1pPr algn="ctr" rtl="0" fontAlgn="base" latinLnBrk="1">
                <a:spcBef>
                  <a:spcPct val="50000"/>
                </a:spcBef>
                <a:spcAft>
                  <a:spcPct val="0"/>
                </a:spcAft>
                <a:defRPr kumimoji="1" sz="1200" b="1" kern="1200">
                  <a:solidFill>
                    <a:schemeClr val="tx1"/>
                  </a:solidFill>
                  <a:latin typeface="Arial" pitchFamily="34" charset="0"/>
                  <a:ea typeface="돋움" pitchFamily="50" charset="-127"/>
                  <a:cs typeface="+mn-cs"/>
                </a:defRPr>
              </a:lvl1pPr>
              <a:lvl2pPr marL="457200" algn="ctr" rtl="0" fontAlgn="base" latinLnBrk="1">
                <a:spcBef>
                  <a:spcPct val="50000"/>
                </a:spcBef>
                <a:spcAft>
                  <a:spcPct val="0"/>
                </a:spcAft>
                <a:defRPr kumimoji="1" sz="1200" b="1" kern="1200">
                  <a:solidFill>
                    <a:schemeClr val="tx1"/>
                  </a:solidFill>
                  <a:latin typeface="Arial" pitchFamily="34" charset="0"/>
                  <a:ea typeface="돋움" pitchFamily="50" charset="-127"/>
                  <a:cs typeface="+mn-cs"/>
                </a:defRPr>
              </a:lvl2pPr>
              <a:lvl3pPr marL="914400" algn="ctr" rtl="0" fontAlgn="base" latinLnBrk="1">
                <a:spcBef>
                  <a:spcPct val="50000"/>
                </a:spcBef>
                <a:spcAft>
                  <a:spcPct val="0"/>
                </a:spcAft>
                <a:defRPr kumimoji="1" sz="1200" b="1" kern="1200">
                  <a:solidFill>
                    <a:schemeClr val="tx1"/>
                  </a:solidFill>
                  <a:latin typeface="Arial" pitchFamily="34" charset="0"/>
                  <a:ea typeface="돋움" pitchFamily="50" charset="-127"/>
                  <a:cs typeface="+mn-cs"/>
                </a:defRPr>
              </a:lvl3pPr>
              <a:lvl4pPr marL="1371600" algn="ctr" rtl="0" fontAlgn="base" latinLnBrk="1">
                <a:spcBef>
                  <a:spcPct val="50000"/>
                </a:spcBef>
                <a:spcAft>
                  <a:spcPct val="0"/>
                </a:spcAft>
                <a:defRPr kumimoji="1" sz="1200" b="1" kern="1200">
                  <a:solidFill>
                    <a:schemeClr val="tx1"/>
                  </a:solidFill>
                  <a:latin typeface="Arial" pitchFamily="34" charset="0"/>
                  <a:ea typeface="돋움" pitchFamily="50" charset="-127"/>
                  <a:cs typeface="+mn-cs"/>
                </a:defRPr>
              </a:lvl4pPr>
              <a:lvl5pPr marL="1828800" algn="ctr" rtl="0" fontAlgn="base" latinLnBrk="1">
                <a:spcBef>
                  <a:spcPct val="50000"/>
                </a:spcBef>
                <a:spcAft>
                  <a:spcPct val="0"/>
                </a:spcAft>
                <a:defRPr kumimoji="1" sz="1200" b="1" kern="1200">
                  <a:solidFill>
                    <a:schemeClr val="tx1"/>
                  </a:solidFill>
                  <a:latin typeface="Arial" pitchFamily="34" charset="0"/>
                  <a:ea typeface="돋움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b="1" kern="1200">
                  <a:solidFill>
                    <a:schemeClr val="tx1"/>
                  </a:solidFill>
                  <a:latin typeface="Arial" pitchFamily="34" charset="0"/>
                  <a:ea typeface="돋움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b="1" kern="1200">
                  <a:solidFill>
                    <a:schemeClr val="tx1"/>
                  </a:solidFill>
                  <a:latin typeface="Arial" pitchFamily="34" charset="0"/>
                  <a:ea typeface="돋움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b="1" kern="1200">
                  <a:solidFill>
                    <a:schemeClr val="tx1"/>
                  </a:solidFill>
                  <a:latin typeface="Arial" pitchFamily="34" charset="0"/>
                  <a:ea typeface="돋움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b="1" kern="1200">
                  <a:solidFill>
                    <a:schemeClr val="tx1"/>
                  </a:solidFill>
                  <a:latin typeface="Arial" pitchFamily="34" charset="0"/>
                  <a:ea typeface="돋움" pitchFamily="50" charset="-127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66" name="Freeform 1319"/>
            <p:cNvSpPr>
              <a:spLocks noChangeAspect="1"/>
            </p:cNvSpPr>
            <p:nvPr/>
          </p:nvSpPr>
          <p:spPr bwMode="auto">
            <a:xfrm>
              <a:off x="7334584" y="1684788"/>
              <a:ext cx="109556" cy="128963"/>
            </a:xfrm>
            <a:custGeom>
              <a:avLst/>
              <a:gdLst>
                <a:gd name="T0" fmla="*/ 576 w 70"/>
                <a:gd name="T1" fmla="*/ 0 h 76"/>
                <a:gd name="T2" fmla="*/ 36 w 70"/>
                <a:gd name="T3" fmla="*/ 684 h 76"/>
                <a:gd name="T4" fmla="*/ 0 w 70"/>
                <a:gd name="T5" fmla="*/ 1440 h 76"/>
                <a:gd name="T6" fmla="*/ 108 w 70"/>
                <a:gd name="T7" fmla="*/ 2196 h 76"/>
                <a:gd name="T8" fmla="*/ 540 w 70"/>
                <a:gd name="T9" fmla="*/ 2736 h 76"/>
                <a:gd name="T10" fmla="*/ 1440 w 70"/>
                <a:gd name="T11" fmla="*/ 2412 h 76"/>
                <a:gd name="T12" fmla="*/ 2268 w 70"/>
                <a:gd name="T13" fmla="*/ 1728 h 76"/>
                <a:gd name="T14" fmla="*/ 2520 w 70"/>
                <a:gd name="T15" fmla="*/ 972 h 76"/>
                <a:gd name="T16" fmla="*/ 2052 w 70"/>
                <a:gd name="T17" fmla="*/ 324 h 76"/>
                <a:gd name="T18" fmla="*/ 1512 w 70"/>
                <a:gd name="T19" fmla="*/ 108 h 76"/>
                <a:gd name="T20" fmla="*/ 576 w 70"/>
                <a:gd name="T21" fmla="*/ 0 h 7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70"/>
                <a:gd name="T34" fmla="*/ 0 h 76"/>
                <a:gd name="T35" fmla="*/ 70 w 70"/>
                <a:gd name="T36" fmla="*/ 76 h 7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70" h="76">
                  <a:moveTo>
                    <a:pt x="16" y="0"/>
                  </a:moveTo>
                  <a:lnTo>
                    <a:pt x="1" y="19"/>
                  </a:lnTo>
                  <a:lnTo>
                    <a:pt x="0" y="40"/>
                  </a:lnTo>
                  <a:lnTo>
                    <a:pt x="3" y="61"/>
                  </a:lnTo>
                  <a:lnTo>
                    <a:pt x="15" y="76"/>
                  </a:lnTo>
                  <a:lnTo>
                    <a:pt x="40" y="67"/>
                  </a:lnTo>
                  <a:lnTo>
                    <a:pt x="63" y="48"/>
                  </a:lnTo>
                  <a:lnTo>
                    <a:pt x="70" y="27"/>
                  </a:lnTo>
                  <a:lnTo>
                    <a:pt x="57" y="9"/>
                  </a:lnTo>
                  <a:lnTo>
                    <a:pt x="42" y="3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>
              <a:defPPr>
                <a:defRPr lang="ko-KR"/>
              </a:defPPr>
              <a:lvl1pPr algn="ctr" rtl="0" fontAlgn="base" latinLnBrk="1">
                <a:spcBef>
                  <a:spcPct val="50000"/>
                </a:spcBef>
                <a:spcAft>
                  <a:spcPct val="0"/>
                </a:spcAft>
                <a:defRPr kumimoji="1" sz="1200" b="1" kern="1200">
                  <a:solidFill>
                    <a:schemeClr val="tx1"/>
                  </a:solidFill>
                  <a:latin typeface="Arial" pitchFamily="34" charset="0"/>
                  <a:ea typeface="돋움" pitchFamily="50" charset="-127"/>
                  <a:cs typeface="+mn-cs"/>
                </a:defRPr>
              </a:lvl1pPr>
              <a:lvl2pPr marL="457200" algn="ctr" rtl="0" fontAlgn="base" latinLnBrk="1">
                <a:spcBef>
                  <a:spcPct val="50000"/>
                </a:spcBef>
                <a:spcAft>
                  <a:spcPct val="0"/>
                </a:spcAft>
                <a:defRPr kumimoji="1" sz="1200" b="1" kern="1200">
                  <a:solidFill>
                    <a:schemeClr val="tx1"/>
                  </a:solidFill>
                  <a:latin typeface="Arial" pitchFamily="34" charset="0"/>
                  <a:ea typeface="돋움" pitchFamily="50" charset="-127"/>
                  <a:cs typeface="+mn-cs"/>
                </a:defRPr>
              </a:lvl2pPr>
              <a:lvl3pPr marL="914400" algn="ctr" rtl="0" fontAlgn="base" latinLnBrk="1">
                <a:spcBef>
                  <a:spcPct val="50000"/>
                </a:spcBef>
                <a:spcAft>
                  <a:spcPct val="0"/>
                </a:spcAft>
                <a:defRPr kumimoji="1" sz="1200" b="1" kern="1200">
                  <a:solidFill>
                    <a:schemeClr val="tx1"/>
                  </a:solidFill>
                  <a:latin typeface="Arial" pitchFamily="34" charset="0"/>
                  <a:ea typeface="돋움" pitchFamily="50" charset="-127"/>
                  <a:cs typeface="+mn-cs"/>
                </a:defRPr>
              </a:lvl3pPr>
              <a:lvl4pPr marL="1371600" algn="ctr" rtl="0" fontAlgn="base" latinLnBrk="1">
                <a:spcBef>
                  <a:spcPct val="50000"/>
                </a:spcBef>
                <a:spcAft>
                  <a:spcPct val="0"/>
                </a:spcAft>
                <a:defRPr kumimoji="1" sz="1200" b="1" kern="1200">
                  <a:solidFill>
                    <a:schemeClr val="tx1"/>
                  </a:solidFill>
                  <a:latin typeface="Arial" pitchFamily="34" charset="0"/>
                  <a:ea typeface="돋움" pitchFamily="50" charset="-127"/>
                  <a:cs typeface="+mn-cs"/>
                </a:defRPr>
              </a:lvl4pPr>
              <a:lvl5pPr marL="1828800" algn="ctr" rtl="0" fontAlgn="base" latinLnBrk="1">
                <a:spcBef>
                  <a:spcPct val="50000"/>
                </a:spcBef>
                <a:spcAft>
                  <a:spcPct val="0"/>
                </a:spcAft>
                <a:defRPr kumimoji="1" sz="1200" b="1" kern="1200">
                  <a:solidFill>
                    <a:schemeClr val="tx1"/>
                  </a:solidFill>
                  <a:latin typeface="Arial" pitchFamily="34" charset="0"/>
                  <a:ea typeface="돋움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b="1" kern="1200">
                  <a:solidFill>
                    <a:schemeClr val="tx1"/>
                  </a:solidFill>
                  <a:latin typeface="Arial" pitchFamily="34" charset="0"/>
                  <a:ea typeface="돋움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b="1" kern="1200">
                  <a:solidFill>
                    <a:schemeClr val="tx1"/>
                  </a:solidFill>
                  <a:latin typeface="Arial" pitchFamily="34" charset="0"/>
                  <a:ea typeface="돋움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b="1" kern="1200">
                  <a:solidFill>
                    <a:schemeClr val="tx1"/>
                  </a:solidFill>
                  <a:latin typeface="Arial" pitchFamily="34" charset="0"/>
                  <a:ea typeface="돋움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b="1" kern="1200">
                  <a:solidFill>
                    <a:schemeClr val="tx1"/>
                  </a:solidFill>
                  <a:latin typeface="Arial" pitchFamily="34" charset="0"/>
                  <a:ea typeface="돋움" pitchFamily="50" charset="-127"/>
                  <a:cs typeface="+mn-cs"/>
                </a:defRPr>
              </a:lvl9pPr>
            </a:lstStyle>
            <a:p>
              <a:endParaRPr lang="ko-KR" altLang="en-US"/>
            </a:p>
          </p:txBody>
        </p:sp>
      </p:grpSp>
      <p:sp>
        <p:nvSpPr>
          <p:cNvPr id="67" name="이등변 삼각형 66"/>
          <p:cNvSpPr/>
          <p:nvPr/>
        </p:nvSpPr>
        <p:spPr>
          <a:xfrm rot="10800000">
            <a:off x="6005222" y="6530443"/>
            <a:ext cx="196432" cy="169338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464540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autoRev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0.01991 L 3.95833E-6 -3.33333E-6 " pathEditMode="relative" rAng="0" ptsTypes="AA">
                                      <p:cBhvr>
                                        <p:cTn id="6" dur="1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9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" name="그룹 110"/>
          <p:cNvGrpSpPr/>
          <p:nvPr/>
        </p:nvGrpSpPr>
        <p:grpSpPr>
          <a:xfrm>
            <a:off x="2230365" y="1778890"/>
            <a:ext cx="1132153" cy="1118000"/>
            <a:chOff x="1982639" y="1290214"/>
            <a:chExt cx="1132153" cy="1118000"/>
          </a:xfrm>
        </p:grpSpPr>
        <p:sp>
          <p:nvSpPr>
            <p:cNvPr id="24" name="모서리가 둥근 직사각형 23"/>
            <p:cNvSpPr/>
            <p:nvPr/>
          </p:nvSpPr>
          <p:spPr>
            <a:xfrm>
              <a:off x="1982639" y="1290214"/>
              <a:ext cx="1118000" cy="1118000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rgbClr val="553C7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990842" y="1946807"/>
              <a:ext cx="1123950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 smtClean="0">
                  <a:solidFill>
                    <a:srgbClr val="563C7C"/>
                  </a:solidFill>
                  <a:latin typeface="Segoe UI Semibold" panose="020B0702040204020203" pitchFamily="34" charset="0"/>
                  <a:ea typeface="나눔고딕 ExtraBold" panose="020D0904000000000000" pitchFamily="50" charset="-127"/>
                  <a:cs typeface="Segoe UI Semibold" panose="020B0702040204020203" pitchFamily="34" charset="0"/>
                </a:rPr>
                <a:t>Bootstrap</a:t>
              </a:r>
            </a:p>
          </p:txBody>
        </p:sp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1120"/>
            <a:stretch/>
          </p:blipFill>
          <p:spPr>
            <a:xfrm>
              <a:off x="2002975" y="1368402"/>
              <a:ext cx="1062264" cy="608669"/>
            </a:xfrm>
            <a:prstGeom prst="rect">
              <a:avLst/>
            </a:prstGeom>
          </p:spPr>
        </p:pic>
      </p:grpSp>
      <p:grpSp>
        <p:nvGrpSpPr>
          <p:cNvPr id="112" name="그룹 111"/>
          <p:cNvGrpSpPr/>
          <p:nvPr/>
        </p:nvGrpSpPr>
        <p:grpSpPr>
          <a:xfrm>
            <a:off x="3594263" y="1778890"/>
            <a:ext cx="1132153" cy="1118000"/>
            <a:chOff x="3380798" y="1290214"/>
            <a:chExt cx="1132153" cy="1118000"/>
          </a:xfrm>
        </p:grpSpPr>
        <p:sp>
          <p:nvSpPr>
            <p:cNvPr id="27" name="모서리가 둥근 직사각형 26"/>
            <p:cNvSpPr/>
            <p:nvPr/>
          </p:nvSpPr>
          <p:spPr>
            <a:xfrm>
              <a:off x="3380798" y="1290214"/>
              <a:ext cx="1118000" cy="1118000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rgbClr val="172C4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3389001" y="1946807"/>
              <a:ext cx="112395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smtClean="0">
                  <a:solidFill>
                    <a:srgbClr val="172C45"/>
                  </a:solidFill>
                  <a:latin typeface="Segoe UI Semibold" panose="020B0702040204020203" pitchFamily="34" charset="0"/>
                  <a:ea typeface="나눔고딕 ExtraBold" panose="020D0904000000000000" pitchFamily="50" charset="-127"/>
                  <a:cs typeface="Segoe UI Semibold" panose="020B0702040204020203" pitchFamily="34" charset="0"/>
                </a:rPr>
                <a:t>jQuery</a:t>
              </a:r>
            </a:p>
          </p:txBody>
        </p:sp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19057" y="1338918"/>
              <a:ext cx="638438" cy="638438"/>
            </a:xfrm>
            <a:prstGeom prst="rect">
              <a:avLst/>
            </a:prstGeom>
          </p:spPr>
        </p:pic>
      </p:grpSp>
      <p:grpSp>
        <p:nvGrpSpPr>
          <p:cNvPr id="110" name="그룹 109"/>
          <p:cNvGrpSpPr/>
          <p:nvPr/>
        </p:nvGrpSpPr>
        <p:grpSpPr>
          <a:xfrm>
            <a:off x="873989" y="1759288"/>
            <a:ext cx="1132153" cy="1118000"/>
            <a:chOff x="572760" y="1290214"/>
            <a:chExt cx="1132153" cy="1118000"/>
          </a:xfrm>
        </p:grpSpPr>
        <p:sp>
          <p:nvSpPr>
            <p:cNvPr id="22" name="모서리가 둥근 직사각형 21"/>
            <p:cNvSpPr/>
            <p:nvPr/>
          </p:nvSpPr>
          <p:spPr>
            <a:xfrm>
              <a:off x="572760" y="1290214"/>
              <a:ext cx="1118000" cy="1118000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rgbClr val="FE7E9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4"/>
            <a:srcRect l="16753" r="23019" b="28919"/>
            <a:stretch/>
          </p:blipFill>
          <p:spPr>
            <a:xfrm>
              <a:off x="850486" y="1368402"/>
              <a:ext cx="573455" cy="671512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580963" y="1946807"/>
              <a:ext cx="11239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smtClean="0">
                  <a:solidFill>
                    <a:srgbClr val="FE777B"/>
                  </a:solidFill>
                  <a:latin typeface="Segoe UI Semibold" panose="020B0702040204020203" pitchFamily="34" charset="0"/>
                  <a:ea typeface="나눔고딕 ExtraBold" panose="020D0904000000000000" pitchFamily="50" charset="-127"/>
                  <a:cs typeface="Segoe UI Semibold" panose="020B0702040204020203" pitchFamily="34" charset="0"/>
                </a:rPr>
                <a:t>Chart.js</a:t>
              </a:r>
            </a:p>
          </p:txBody>
        </p:sp>
      </p:grpSp>
      <p:grpSp>
        <p:nvGrpSpPr>
          <p:cNvPr id="113" name="그룹 112"/>
          <p:cNvGrpSpPr/>
          <p:nvPr/>
        </p:nvGrpSpPr>
        <p:grpSpPr>
          <a:xfrm>
            <a:off x="4988016" y="1760114"/>
            <a:ext cx="1132153" cy="1118000"/>
            <a:chOff x="4778957" y="1290214"/>
            <a:chExt cx="1132153" cy="1118000"/>
          </a:xfrm>
        </p:grpSpPr>
        <p:sp>
          <p:nvSpPr>
            <p:cNvPr id="30" name="모서리가 둥근 직사각형 29"/>
            <p:cNvSpPr/>
            <p:nvPr/>
          </p:nvSpPr>
          <p:spPr>
            <a:xfrm>
              <a:off x="4778957" y="1290214"/>
              <a:ext cx="1118000" cy="1118000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rgbClr val="1572B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787160" y="1946807"/>
              <a:ext cx="112395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smtClean="0">
                  <a:solidFill>
                    <a:srgbClr val="1573B8"/>
                  </a:solidFill>
                  <a:latin typeface="Segoe UI Semibold" panose="020B0702040204020203" pitchFamily="34" charset="0"/>
                  <a:ea typeface="나눔고딕 ExtraBold" panose="020D0904000000000000" pitchFamily="50" charset="-127"/>
                  <a:cs typeface="Segoe UI Semibold" panose="020B0702040204020203" pitchFamily="34" charset="0"/>
                </a:rPr>
                <a:t>CSS3</a:t>
              </a:r>
            </a:p>
          </p:txBody>
        </p:sp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3215" y="1346078"/>
              <a:ext cx="695835" cy="695835"/>
            </a:xfrm>
            <a:prstGeom prst="rect">
              <a:avLst/>
            </a:prstGeom>
          </p:spPr>
        </p:pic>
      </p:grpSp>
      <p:grpSp>
        <p:nvGrpSpPr>
          <p:cNvPr id="114" name="그룹 113"/>
          <p:cNvGrpSpPr/>
          <p:nvPr/>
        </p:nvGrpSpPr>
        <p:grpSpPr>
          <a:xfrm>
            <a:off x="6367616" y="1760114"/>
            <a:ext cx="1132153" cy="1118000"/>
            <a:chOff x="6177116" y="1290214"/>
            <a:chExt cx="1132153" cy="1118000"/>
          </a:xfrm>
        </p:grpSpPr>
        <p:sp>
          <p:nvSpPr>
            <p:cNvPr id="33" name="모서리가 둥근 직사각형 32"/>
            <p:cNvSpPr/>
            <p:nvPr/>
          </p:nvSpPr>
          <p:spPr>
            <a:xfrm>
              <a:off x="6177116" y="1290214"/>
              <a:ext cx="1118000" cy="1118000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rgbClr val="5E409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5E4095"/>
                </a:solidFill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6185319" y="1946807"/>
              <a:ext cx="112395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smtClean="0">
                  <a:solidFill>
                    <a:srgbClr val="5E4095"/>
                  </a:solidFill>
                  <a:latin typeface="Segoe UI Semibold" panose="020B0702040204020203" pitchFamily="34" charset="0"/>
                  <a:ea typeface="나눔고딕 ExtraBold" panose="020D0904000000000000" pitchFamily="50" charset="-127"/>
                  <a:cs typeface="Segoe UI Semibold" panose="020B0702040204020203" pitchFamily="34" charset="0"/>
                </a:rPr>
                <a:t>Eclipse</a:t>
              </a:r>
            </a:p>
          </p:txBody>
        </p:sp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46194" y="1392364"/>
              <a:ext cx="554443" cy="554443"/>
            </a:xfrm>
            <a:prstGeom prst="rect">
              <a:avLst/>
            </a:prstGeom>
          </p:spPr>
        </p:pic>
      </p:grpSp>
      <p:grpSp>
        <p:nvGrpSpPr>
          <p:cNvPr id="115" name="그룹 114"/>
          <p:cNvGrpSpPr/>
          <p:nvPr/>
        </p:nvGrpSpPr>
        <p:grpSpPr>
          <a:xfrm>
            <a:off x="7779119" y="1760114"/>
            <a:ext cx="1132153" cy="1154413"/>
            <a:chOff x="7588619" y="1290214"/>
            <a:chExt cx="1132153" cy="1154413"/>
          </a:xfrm>
        </p:grpSpPr>
        <p:sp>
          <p:nvSpPr>
            <p:cNvPr id="36" name="모서리가 둥근 직사각형 35"/>
            <p:cNvSpPr/>
            <p:nvPr/>
          </p:nvSpPr>
          <p:spPr>
            <a:xfrm>
              <a:off x="7588619" y="1290214"/>
              <a:ext cx="1118000" cy="1118000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rgbClr val="34A85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5E4095"/>
                </a:solidFill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7596822" y="1921407"/>
              <a:ext cx="1123950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 smtClean="0">
                  <a:solidFill>
                    <a:srgbClr val="34A853"/>
                  </a:solidFill>
                  <a:latin typeface="Segoe UI Semibold" panose="020B0702040204020203" pitchFamily="34" charset="0"/>
                  <a:ea typeface="나눔고딕 ExtraBold" panose="020D0904000000000000" pitchFamily="50" charset="-127"/>
                  <a:cs typeface="Segoe UI Semibold" panose="020B0702040204020203" pitchFamily="34" charset="0"/>
                </a:rPr>
                <a:t>Google Map</a:t>
              </a:r>
            </a:p>
          </p:txBody>
        </p:sp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63174" y="1358778"/>
              <a:ext cx="591246" cy="591246"/>
            </a:xfrm>
            <a:prstGeom prst="rect">
              <a:avLst/>
            </a:prstGeom>
          </p:spPr>
        </p:pic>
      </p:grpSp>
      <p:grpSp>
        <p:nvGrpSpPr>
          <p:cNvPr id="116" name="그룹 115"/>
          <p:cNvGrpSpPr/>
          <p:nvPr/>
        </p:nvGrpSpPr>
        <p:grpSpPr>
          <a:xfrm>
            <a:off x="9163471" y="1760114"/>
            <a:ext cx="1132153" cy="1118000"/>
            <a:chOff x="8972971" y="1290214"/>
            <a:chExt cx="1132153" cy="1118000"/>
          </a:xfrm>
        </p:grpSpPr>
        <p:sp>
          <p:nvSpPr>
            <p:cNvPr id="40" name="모서리가 둥근 직사각형 39"/>
            <p:cNvSpPr/>
            <p:nvPr/>
          </p:nvSpPr>
          <p:spPr>
            <a:xfrm>
              <a:off x="8972971" y="1290214"/>
              <a:ext cx="1118000" cy="1118000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rgbClr val="D4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5E4095"/>
                </a:solidFill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8981174" y="1946807"/>
              <a:ext cx="112395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err="1" smtClean="0">
                  <a:solidFill>
                    <a:srgbClr val="D40000"/>
                  </a:solidFill>
                  <a:latin typeface="Segoe UI Semibold" panose="020B0702040204020203" pitchFamily="34" charset="0"/>
                  <a:ea typeface="나눔고딕 ExtraBold" panose="020D0904000000000000" pitchFamily="50" charset="-127"/>
                  <a:cs typeface="Segoe UI Semibold" panose="020B0702040204020203" pitchFamily="34" charset="0"/>
                </a:rPr>
                <a:t>Mybatis</a:t>
              </a:r>
              <a:endParaRPr lang="en-US" altLang="ko-KR" dirty="0" smtClean="0">
                <a:solidFill>
                  <a:srgbClr val="D40000"/>
                </a:solidFill>
                <a:latin typeface="Segoe UI Semibold" panose="020B0702040204020203" pitchFamily="34" charset="0"/>
                <a:ea typeface="나눔고딕 ExtraBold" panose="020D0904000000000000" pitchFamily="50" charset="-127"/>
                <a:cs typeface="Segoe UI Semibold" panose="020B0702040204020203" pitchFamily="34" charset="0"/>
              </a:endParaRPr>
            </a:p>
          </p:txBody>
        </p:sp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38349" y="1399358"/>
              <a:ext cx="609600" cy="609600"/>
            </a:xfrm>
            <a:prstGeom prst="rect">
              <a:avLst/>
            </a:prstGeom>
          </p:spPr>
        </p:pic>
      </p:grpSp>
      <p:grpSp>
        <p:nvGrpSpPr>
          <p:cNvPr id="117" name="그룹 116"/>
          <p:cNvGrpSpPr/>
          <p:nvPr/>
        </p:nvGrpSpPr>
        <p:grpSpPr>
          <a:xfrm>
            <a:off x="10561002" y="1748076"/>
            <a:ext cx="1132153" cy="1167113"/>
            <a:chOff x="10370502" y="1278176"/>
            <a:chExt cx="1132153" cy="1167113"/>
          </a:xfrm>
        </p:grpSpPr>
        <p:sp>
          <p:nvSpPr>
            <p:cNvPr id="43" name="모서리가 둥근 직사각형 42"/>
            <p:cNvSpPr/>
            <p:nvPr/>
          </p:nvSpPr>
          <p:spPr>
            <a:xfrm>
              <a:off x="10370502" y="1278176"/>
              <a:ext cx="1118000" cy="1118000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rgbClr val="FBE2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5E4095"/>
                </a:solidFill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10378705" y="1922069"/>
              <a:ext cx="1123950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 smtClean="0">
                  <a:solidFill>
                    <a:srgbClr val="FBE200"/>
                  </a:solidFill>
                  <a:latin typeface="Segoe UI Semibold" panose="020B0702040204020203" pitchFamily="34" charset="0"/>
                  <a:ea typeface="나눔고딕 ExtraBold" panose="020D0904000000000000" pitchFamily="50" charset="-127"/>
                  <a:cs typeface="Segoe UI Semibold" panose="020B0702040204020203" pitchFamily="34" charset="0"/>
                </a:rPr>
                <a:t>KAKAO</a:t>
              </a:r>
            </a:p>
            <a:p>
              <a:pPr algn="ctr"/>
              <a:r>
                <a:rPr lang="en-US" altLang="ko-KR" sz="1400" dirty="0" smtClean="0">
                  <a:solidFill>
                    <a:srgbClr val="FBE200"/>
                  </a:solidFill>
                  <a:latin typeface="Segoe UI Semibold" panose="020B0702040204020203" pitchFamily="34" charset="0"/>
                  <a:ea typeface="나눔고딕 ExtraBold" panose="020D0904000000000000" pitchFamily="50" charset="-127"/>
                  <a:cs typeface="Segoe UI Semibold" panose="020B0702040204020203" pitchFamily="34" charset="0"/>
                </a:rPr>
                <a:t>Map</a:t>
              </a:r>
            </a:p>
          </p:txBody>
        </p:sp>
        <p:pic>
          <p:nvPicPr>
            <p:cNvPr id="39" name="그림 38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610784" y="1392364"/>
              <a:ext cx="637435" cy="563147"/>
            </a:xfrm>
            <a:prstGeom prst="rect">
              <a:avLst/>
            </a:prstGeom>
          </p:spPr>
        </p:pic>
      </p:grpSp>
      <p:grpSp>
        <p:nvGrpSpPr>
          <p:cNvPr id="126" name="그룹 125"/>
          <p:cNvGrpSpPr/>
          <p:nvPr/>
        </p:nvGrpSpPr>
        <p:grpSpPr>
          <a:xfrm>
            <a:off x="877855" y="3068163"/>
            <a:ext cx="1132153" cy="1118000"/>
            <a:chOff x="572760" y="2587425"/>
            <a:chExt cx="1132153" cy="1118000"/>
          </a:xfrm>
        </p:grpSpPr>
        <p:sp>
          <p:nvSpPr>
            <p:cNvPr id="48" name="모서리가 둥근 직사각형 47"/>
            <p:cNvSpPr/>
            <p:nvPr/>
          </p:nvSpPr>
          <p:spPr>
            <a:xfrm>
              <a:off x="572760" y="2587425"/>
              <a:ext cx="1118000" cy="1118000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rgbClr val="6992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580963" y="3244018"/>
              <a:ext cx="11239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err="1" smtClean="0">
                  <a:solidFill>
                    <a:srgbClr val="699236"/>
                  </a:solidFill>
                  <a:latin typeface="Segoe UI Semibold" panose="020B0702040204020203" pitchFamily="34" charset="0"/>
                  <a:ea typeface="나눔고딕 ExtraBold" panose="020D0904000000000000" pitchFamily="50" charset="-127"/>
                  <a:cs typeface="Segoe UI Semibold" panose="020B0702040204020203" pitchFamily="34" charset="0"/>
                </a:rPr>
                <a:t>Ztree</a:t>
              </a:r>
              <a:endParaRPr lang="en-US" altLang="ko-KR" dirty="0" smtClean="0">
                <a:solidFill>
                  <a:srgbClr val="699236"/>
                </a:solidFill>
                <a:latin typeface="Segoe UI Semibold" panose="020B0702040204020203" pitchFamily="34" charset="0"/>
                <a:ea typeface="나눔고딕 ExtraBold" panose="020D0904000000000000" pitchFamily="50" charset="-127"/>
                <a:cs typeface="Segoe UI Semibold" panose="020B0702040204020203" pitchFamily="34" charset="0"/>
              </a:endParaRPr>
            </a:p>
          </p:txBody>
        </p:sp>
        <p:pic>
          <p:nvPicPr>
            <p:cNvPr id="46" name="그림 45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1467" y="2696191"/>
              <a:ext cx="1042941" cy="625765"/>
            </a:xfrm>
            <a:prstGeom prst="rect">
              <a:avLst/>
            </a:prstGeom>
          </p:spPr>
        </p:pic>
      </p:grpSp>
      <p:grpSp>
        <p:nvGrpSpPr>
          <p:cNvPr id="127" name="그룹 126"/>
          <p:cNvGrpSpPr/>
          <p:nvPr/>
        </p:nvGrpSpPr>
        <p:grpSpPr>
          <a:xfrm>
            <a:off x="2220586" y="3068163"/>
            <a:ext cx="1132153" cy="1154413"/>
            <a:chOff x="1982639" y="2587425"/>
            <a:chExt cx="1132153" cy="1154413"/>
          </a:xfrm>
        </p:grpSpPr>
        <p:sp>
          <p:nvSpPr>
            <p:cNvPr id="52" name="모서리가 둥근 직사각형 51"/>
            <p:cNvSpPr/>
            <p:nvPr/>
          </p:nvSpPr>
          <p:spPr>
            <a:xfrm>
              <a:off x="1982639" y="2587425"/>
              <a:ext cx="1118000" cy="1118000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rgbClr val="6432F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1990842" y="3218618"/>
              <a:ext cx="112395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 err="1" smtClean="0">
                  <a:solidFill>
                    <a:srgbClr val="6432F6"/>
                  </a:solidFill>
                  <a:latin typeface="Segoe UI Semibold" panose="020B0702040204020203" pitchFamily="34" charset="0"/>
                  <a:ea typeface="나눔고딕 ExtraBold" panose="020D0904000000000000" pitchFamily="50" charset="-127"/>
                  <a:cs typeface="Segoe UI Semibold" panose="020B0702040204020203" pitchFamily="34" charset="0"/>
                </a:rPr>
                <a:t>Swiper</a:t>
              </a:r>
              <a:endParaRPr lang="en-US" altLang="ko-KR" sz="1400" dirty="0" smtClean="0">
                <a:solidFill>
                  <a:srgbClr val="6432F6"/>
                </a:solidFill>
                <a:latin typeface="Segoe UI Semibold" panose="020B0702040204020203" pitchFamily="34" charset="0"/>
                <a:ea typeface="나눔고딕 ExtraBold" panose="020D0904000000000000" pitchFamily="50" charset="-127"/>
                <a:cs typeface="Segoe UI Semibold" panose="020B0702040204020203" pitchFamily="34" charset="0"/>
              </a:endParaRPr>
            </a:p>
            <a:p>
              <a:pPr algn="ctr"/>
              <a:r>
                <a:rPr lang="en-US" altLang="ko-KR" sz="1400" dirty="0" smtClean="0">
                  <a:solidFill>
                    <a:srgbClr val="6432F6"/>
                  </a:solidFill>
                  <a:latin typeface="Segoe UI Semibold" panose="020B0702040204020203" pitchFamily="34" charset="0"/>
                  <a:ea typeface="나눔고딕 ExtraBold" panose="020D0904000000000000" pitchFamily="50" charset="-127"/>
                  <a:cs typeface="Segoe UI Semibold" panose="020B0702040204020203" pitchFamily="34" charset="0"/>
                </a:rPr>
                <a:t>Slide</a:t>
              </a:r>
            </a:p>
          </p:txBody>
        </p:sp>
        <p:pic>
          <p:nvPicPr>
            <p:cNvPr id="47" name="그림 46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247873" y="2693156"/>
              <a:ext cx="635288" cy="578997"/>
            </a:xfrm>
            <a:prstGeom prst="rect">
              <a:avLst/>
            </a:prstGeom>
          </p:spPr>
        </p:pic>
      </p:grpSp>
      <p:grpSp>
        <p:nvGrpSpPr>
          <p:cNvPr id="128" name="그룹 127"/>
          <p:cNvGrpSpPr/>
          <p:nvPr/>
        </p:nvGrpSpPr>
        <p:grpSpPr>
          <a:xfrm>
            <a:off x="3571298" y="3057325"/>
            <a:ext cx="1132153" cy="1154413"/>
            <a:chOff x="3380798" y="2587425"/>
            <a:chExt cx="1132153" cy="1154413"/>
          </a:xfrm>
        </p:grpSpPr>
        <p:sp>
          <p:nvSpPr>
            <p:cNvPr id="57" name="모서리가 둥근 직사각형 56"/>
            <p:cNvSpPr/>
            <p:nvPr/>
          </p:nvSpPr>
          <p:spPr>
            <a:xfrm>
              <a:off x="3380798" y="2587425"/>
              <a:ext cx="1118000" cy="1118000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rgbClr val="011D3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3389001" y="3218618"/>
              <a:ext cx="112395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 smtClean="0">
                  <a:solidFill>
                    <a:srgbClr val="011D32"/>
                  </a:solidFill>
                  <a:latin typeface="Segoe UI Semibold" panose="020B0702040204020203" pitchFamily="34" charset="0"/>
                  <a:ea typeface="나눔고딕 ExtraBold" panose="020D0904000000000000" pitchFamily="50" charset="-127"/>
                  <a:cs typeface="Segoe UI Semibold" panose="020B0702040204020203" pitchFamily="34" charset="0"/>
                </a:rPr>
                <a:t>Full</a:t>
              </a:r>
            </a:p>
            <a:p>
              <a:pPr algn="ctr"/>
              <a:r>
                <a:rPr lang="en-US" altLang="ko-KR" sz="1400" dirty="0" smtClean="0">
                  <a:solidFill>
                    <a:srgbClr val="011D32"/>
                  </a:solidFill>
                  <a:latin typeface="Segoe UI Semibold" panose="020B0702040204020203" pitchFamily="34" charset="0"/>
                  <a:ea typeface="나눔고딕 ExtraBold" panose="020D0904000000000000" pitchFamily="50" charset="-127"/>
                  <a:cs typeface="Segoe UI Semibold" panose="020B0702040204020203" pitchFamily="34" charset="0"/>
                </a:rPr>
                <a:t>Calendar</a:t>
              </a:r>
            </a:p>
          </p:txBody>
        </p:sp>
        <p:pic>
          <p:nvPicPr>
            <p:cNvPr id="56" name="그림 55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41001" y="2651300"/>
              <a:ext cx="594550" cy="592063"/>
            </a:xfrm>
            <a:prstGeom prst="rect">
              <a:avLst/>
            </a:prstGeom>
          </p:spPr>
        </p:pic>
      </p:grpSp>
      <p:grpSp>
        <p:nvGrpSpPr>
          <p:cNvPr id="129" name="그룹 128"/>
          <p:cNvGrpSpPr/>
          <p:nvPr/>
        </p:nvGrpSpPr>
        <p:grpSpPr>
          <a:xfrm>
            <a:off x="4979813" y="3057325"/>
            <a:ext cx="1132153" cy="1118000"/>
            <a:chOff x="4789313" y="2587425"/>
            <a:chExt cx="1132153" cy="1118000"/>
          </a:xfrm>
        </p:grpSpPr>
        <p:sp>
          <p:nvSpPr>
            <p:cNvPr id="67" name="모서리가 둥근 직사각형 66"/>
            <p:cNvSpPr/>
            <p:nvPr/>
          </p:nvSpPr>
          <p:spPr>
            <a:xfrm>
              <a:off x="4789313" y="2587425"/>
              <a:ext cx="1118000" cy="1118000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rgbClr val="B60B0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4797516" y="3244018"/>
              <a:ext cx="11239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smtClean="0">
                  <a:solidFill>
                    <a:srgbClr val="B60B0B"/>
                  </a:solidFill>
                  <a:latin typeface="Segoe UI Semibold" panose="020B0702040204020203" pitchFamily="34" charset="0"/>
                  <a:ea typeface="나눔고딕 ExtraBold" panose="020D0904000000000000" pitchFamily="50" charset="-127"/>
                  <a:cs typeface="Segoe UI Semibold" panose="020B0702040204020203" pitchFamily="34" charset="0"/>
                </a:rPr>
                <a:t>JUnit</a:t>
              </a:r>
            </a:p>
          </p:txBody>
        </p:sp>
        <p:pic>
          <p:nvPicPr>
            <p:cNvPr id="63" name="그림 62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041692" y="2837269"/>
              <a:ext cx="671733" cy="319994"/>
            </a:xfrm>
            <a:prstGeom prst="rect">
              <a:avLst/>
            </a:prstGeom>
          </p:spPr>
        </p:pic>
      </p:grpSp>
      <p:grpSp>
        <p:nvGrpSpPr>
          <p:cNvPr id="121" name="그룹 120"/>
          <p:cNvGrpSpPr/>
          <p:nvPr/>
        </p:nvGrpSpPr>
        <p:grpSpPr>
          <a:xfrm>
            <a:off x="6364345" y="3055761"/>
            <a:ext cx="1132153" cy="1118000"/>
            <a:chOff x="6173845" y="2585861"/>
            <a:chExt cx="1132153" cy="1118000"/>
          </a:xfrm>
        </p:grpSpPr>
        <p:sp>
          <p:nvSpPr>
            <p:cNvPr id="70" name="모서리가 둥근 직사각형 69"/>
            <p:cNvSpPr/>
            <p:nvPr/>
          </p:nvSpPr>
          <p:spPr>
            <a:xfrm>
              <a:off x="6173845" y="2585861"/>
              <a:ext cx="1118000" cy="1118000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rgbClr val="E44D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6182048" y="3242454"/>
              <a:ext cx="11239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smtClean="0">
                  <a:solidFill>
                    <a:srgbClr val="E44D26"/>
                  </a:solidFill>
                  <a:latin typeface="Segoe UI Semibold" panose="020B0702040204020203" pitchFamily="34" charset="0"/>
                  <a:ea typeface="나눔고딕 ExtraBold" panose="020D0904000000000000" pitchFamily="50" charset="-127"/>
                  <a:cs typeface="Segoe UI Semibold" panose="020B0702040204020203" pitchFamily="34" charset="0"/>
                </a:rPr>
                <a:t>HTML5</a:t>
              </a:r>
            </a:p>
          </p:txBody>
        </p:sp>
        <p:pic>
          <p:nvPicPr>
            <p:cNvPr id="73" name="그림 72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20794" y="2667844"/>
              <a:ext cx="635176" cy="635176"/>
            </a:xfrm>
            <a:prstGeom prst="rect">
              <a:avLst/>
            </a:prstGeom>
          </p:spPr>
        </p:pic>
      </p:grpSp>
      <p:grpSp>
        <p:nvGrpSpPr>
          <p:cNvPr id="120" name="그룹 119"/>
          <p:cNvGrpSpPr/>
          <p:nvPr/>
        </p:nvGrpSpPr>
        <p:grpSpPr>
          <a:xfrm>
            <a:off x="7800404" y="3051117"/>
            <a:ext cx="1132153" cy="1154413"/>
            <a:chOff x="7609904" y="2581217"/>
            <a:chExt cx="1132153" cy="1154413"/>
          </a:xfrm>
        </p:grpSpPr>
        <p:sp>
          <p:nvSpPr>
            <p:cNvPr id="75" name="모서리가 둥근 직사각형 74"/>
            <p:cNvSpPr/>
            <p:nvPr/>
          </p:nvSpPr>
          <p:spPr>
            <a:xfrm>
              <a:off x="7609904" y="2581217"/>
              <a:ext cx="1118000" cy="1118000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rgbClr val="D0A21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7618107" y="3212410"/>
              <a:ext cx="112395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 smtClean="0">
                  <a:solidFill>
                    <a:srgbClr val="D0A21C"/>
                  </a:solidFill>
                  <a:latin typeface="Segoe UI Semibold" panose="020B0702040204020203" pitchFamily="34" charset="0"/>
                  <a:ea typeface="나눔고딕 ExtraBold" panose="020D0904000000000000" pitchFamily="50" charset="-127"/>
                  <a:cs typeface="Segoe UI Semibold" panose="020B0702040204020203" pitchFamily="34" charset="0"/>
                </a:rPr>
                <a:t>Apache</a:t>
              </a:r>
            </a:p>
            <a:p>
              <a:pPr algn="ctr"/>
              <a:r>
                <a:rPr lang="en-US" altLang="ko-KR" sz="1400" dirty="0" smtClean="0">
                  <a:solidFill>
                    <a:srgbClr val="D0A21C"/>
                  </a:solidFill>
                  <a:latin typeface="Segoe UI Semibold" panose="020B0702040204020203" pitchFamily="34" charset="0"/>
                  <a:ea typeface="나눔고딕 ExtraBold" panose="020D0904000000000000" pitchFamily="50" charset="-127"/>
                  <a:cs typeface="Segoe UI Semibold" panose="020B0702040204020203" pitchFamily="34" charset="0"/>
                </a:rPr>
                <a:t>Tomcat</a:t>
              </a:r>
            </a:p>
          </p:txBody>
        </p:sp>
        <p:pic>
          <p:nvPicPr>
            <p:cNvPr id="74" name="그림 73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7857577" y="2667844"/>
              <a:ext cx="590129" cy="581408"/>
            </a:xfrm>
            <a:prstGeom prst="rect">
              <a:avLst/>
            </a:prstGeom>
          </p:spPr>
        </p:pic>
      </p:grpSp>
      <p:grpSp>
        <p:nvGrpSpPr>
          <p:cNvPr id="119" name="그룹 118"/>
          <p:cNvGrpSpPr/>
          <p:nvPr/>
        </p:nvGrpSpPr>
        <p:grpSpPr>
          <a:xfrm>
            <a:off x="9167572" y="3057325"/>
            <a:ext cx="1132153" cy="1118000"/>
            <a:chOff x="9002639" y="2584924"/>
            <a:chExt cx="1132153" cy="1118000"/>
          </a:xfrm>
        </p:grpSpPr>
        <p:sp>
          <p:nvSpPr>
            <p:cNvPr id="82" name="모서리가 둥근 직사각형 81"/>
            <p:cNvSpPr/>
            <p:nvPr/>
          </p:nvSpPr>
          <p:spPr>
            <a:xfrm>
              <a:off x="9002639" y="2584924"/>
              <a:ext cx="1118000" cy="1118000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rgbClr val="D4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5E4095"/>
                </a:solidFill>
              </a:endParaRP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9010842" y="3241517"/>
              <a:ext cx="112395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smtClean="0">
                  <a:solidFill>
                    <a:srgbClr val="D40000"/>
                  </a:solidFill>
                  <a:latin typeface="Segoe UI Semibold" panose="020B0702040204020203" pitchFamily="34" charset="0"/>
                  <a:ea typeface="나눔고딕 ExtraBold" panose="020D0904000000000000" pitchFamily="50" charset="-127"/>
                  <a:cs typeface="Segoe UI Semibold" panose="020B0702040204020203" pitchFamily="34" charset="0"/>
                </a:rPr>
                <a:t>Oracle</a:t>
              </a:r>
            </a:p>
          </p:txBody>
        </p:sp>
        <p:pic>
          <p:nvPicPr>
            <p:cNvPr id="81" name="그림 80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9072156" y="2793548"/>
              <a:ext cx="1001290" cy="431049"/>
            </a:xfrm>
            <a:prstGeom prst="rect">
              <a:avLst/>
            </a:prstGeom>
          </p:spPr>
        </p:pic>
      </p:grpSp>
      <p:grpSp>
        <p:nvGrpSpPr>
          <p:cNvPr id="118" name="그룹 117"/>
          <p:cNvGrpSpPr/>
          <p:nvPr/>
        </p:nvGrpSpPr>
        <p:grpSpPr>
          <a:xfrm>
            <a:off x="10575155" y="3068264"/>
            <a:ext cx="1132153" cy="1118000"/>
            <a:chOff x="10384655" y="2598364"/>
            <a:chExt cx="1132153" cy="1118000"/>
          </a:xfrm>
        </p:grpSpPr>
        <p:sp>
          <p:nvSpPr>
            <p:cNvPr id="86" name="모서리가 둥근 직사각형 85"/>
            <p:cNvSpPr/>
            <p:nvPr/>
          </p:nvSpPr>
          <p:spPr>
            <a:xfrm>
              <a:off x="10384655" y="2598364"/>
              <a:ext cx="1118000" cy="1118000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rgbClr val="6199D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5E4095"/>
                </a:solidFill>
              </a:endParaRPr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10392858" y="3254957"/>
              <a:ext cx="112395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err="1" smtClean="0">
                  <a:solidFill>
                    <a:srgbClr val="6199D2"/>
                  </a:solidFill>
                  <a:latin typeface="Segoe UI Semibold" panose="020B0702040204020203" pitchFamily="34" charset="0"/>
                  <a:ea typeface="나눔고딕 ExtraBold" panose="020D0904000000000000" pitchFamily="50" charset="-127"/>
                  <a:cs typeface="Segoe UI Semibold" panose="020B0702040204020203" pitchFamily="34" charset="0"/>
                </a:rPr>
                <a:t>coolsms</a:t>
              </a:r>
              <a:endParaRPr lang="en-US" altLang="ko-KR" dirty="0" smtClean="0">
                <a:solidFill>
                  <a:srgbClr val="6199D2"/>
                </a:solidFill>
                <a:latin typeface="Segoe UI Semibold" panose="020B0702040204020203" pitchFamily="34" charset="0"/>
                <a:ea typeface="나눔고딕 ExtraBold" panose="020D0904000000000000" pitchFamily="50" charset="-127"/>
                <a:cs typeface="Segoe UI Semibold" panose="020B0702040204020203" pitchFamily="34" charset="0"/>
              </a:endParaRPr>
            </a:p>
          </p:txBody>
        </p:sp>
        <p:pic>
          <p:nvPicPr>
            <p:cNvPr id="85" name="그림 84"/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03479" y="2825261"/>
              <a:ext cx="874402" cy="314785"/>
            </a:xfrm>
            <a:prstGeom prst="rect">
              <a:avLst/>
            </a:prstGeom>
          </p:spPr>
        </p:pic>
      </p:grpSp>
      <p:grpSp>
        <p:nvGrpSpPr>
          <p:cNvPr id="125" name="그룹 124"/>
          <p:cNvGrpSpPr/>
          <p:nvPr/>
        </p:nvGrpSpPr>
        <p:grpSpPr>
          <a:xfrm>
            <a:off x="3561113" y="4340630"/>
            <a:ext cx="1132153" cy="1119929"/>
            <a:chOff x="572760" y="3888225"/>
            <a:chExt cx="1132153" cy="1119929"/>
          </a:xfrm>
        </p:grpSpPr>
        <p:sp>
          <p:nvSpPr>
            <p:cNvPr id="92" name="모서리가 둥근 직사각형 91"/>
            <p:cNvSpPr/>
            <p:nvPr/>
          </p:nvSpPr>
          <p:spPr>
            <a:xfrm>
              <a:off x="572760" y="3890154"/>
              <a:ext cx="1118000" cy="1118000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rgbClr val="0287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580963" y="4546747"/>
              <a:ext cx="11239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err="1" smtClean="0">
                  <a:solidFill>
                    <a:srgbClr val="0287D0"/>
                  </a:solidFill>
                  <a:latin typeface="Segoe UI Semibold" panose="020B0702040204020203" pitchFamily="34" charset="0"/>
                  <a:ea typeface="나눔고딕 ExtraBold" panose="020D0904000000000000" pitchFamily="50" charset="-127"/>
                  <a:cs typeface="Segoe UI Semibold" panose="020B0702040204020203" pitchFamily="34" charset="0"/>
                </a:rPr>
                <a:t>CKEditor</a:t>
              </a:r>
              <a:endParaRPr lang="en-US" altLang="ko-KR" dirty="0" smtClean="0">
                <a:solidFill>
                  <a:srgbClr val="0287D0"/>
                </a:solidFill>
                <a:latin typeface="Segoe UI Semibold" panose="020B0702040204020203" pitchFamily="34" charset="0"/>
                <a:ea typeface="나눔고딕 ExtraBold" panose="020D0904000000000000" pitchFamily="50" charset="-127"/>
                <a:cs typeface="Segoe UI Semibold" panose="020B0702040204020203" pitchFamily="34" charset="0"/>
              </a:endParaRPr>
            </a:p>
          </p:txBody>
        </p:sp>
        <p:pic>
          <p:nvPicPr>
            <p:cNvPr id="91" name="그림 90"/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4566" y="3888225"/>
              <a:ext cx="796742" cy="796742"/>
            </a:xfrm>
            <a:prstGeom prst="rect">
              <a:avLst/>
            </a:prstGeom>
          </p:spPr>
        </p:pic>
      </p:grpSp>
      <p:grpSp>
        <p:nvGrpSpPr>
          <p:cNvPr id="124" name="그룹 123"/>
          <p:cNvGrpSpPr/>
          <p:nvPr/>
        </p:nvGrpSpPr>
        <p:grpSpPr>
          <a:xfrm>
            <a:off x="4970992" y="4337041"/>
            <a:ext cx="1132153" cy="1154413"/>
            <a:chOff x="1982639" y="3884636"/>
            <a:chExt cx="1132153" cy="1154413"/>
          </a:xfrm>
        </p:grpSpPr>
        <p:sp>
          <p:nvSpPr>
            <p:cNvPr id="96" name="모서리가 둥근 직사각형 95"/>
            <p:cNvSpPr/>
            <p:nvPr/>
          </p:nvSpPr>
          <p:spPr>
            <a:xfrm>
              <a:off x="1982639" y="3884636"/>
              <a:ext cx="1118000" cy="1118000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1990842" y="4515829"/>
              <a:ext cx="112395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 smtClean="0">
                  <a:latin typeface="Segoe UI Semibold" panose="020B0702040204020203" pitchFamily="34" charset="0"/>
                  <a:ea typeface="나눔고딕 ExtraBold" panose="020D0904000000000000" pitchFamily="50" charset="-127"/>
                  <a:cs typeface="Segoe UI Semibold" panose="020B0702040204020203" pitchFamily="34" charset="0"/>
                </a:rPr>
                <a:t>Open</a:t>
              </a:r>
            </a:p>
            <a:p>
              <a:pPr algn="ctr"/>
              <a:r>
                <a:rPr lang="en-US" altLang="ko-KR" sz="1400" dirty="0" smtClean="0">
                  <a:latin typeface="Segoe UI Semibold" panose="020B0702040204020203" pitchFamily="34" charset="0"/>
                  <a:ea typeface="나눔고딕 ExtraBold" panose="020D0904000000000000" pitchFamily="50" charset="-127"/>
                  <a:cs typeface="Segoe UI Semibold" panose="020B0702040204020203" pitchFamily="34" charset="0"/>
                </a:rPr>
                <a:t>Weather</a:t>
              </a:r>
            </a:p>
          </p:txBody>
        </p:sp>
        <p:pic>
          <p:nvPicPr>
            <p:cNvPr id="95" name="그림 94"/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2087688" y="4060817"/>
              <a:ext cx="955658" cy="502358"/>
            </a:xfrm>
            <a:prstGeom prst="rect">
              <a:avLst/>
            </a:prstGeom>
          </p:spPr>
        </p:pic>
      </p:grpSp>
      <p:grpSp>
        <p:nvGrpSpPr>
          <p:cNvPr id="123" name="그룹 122"/>
          <p:cNvGrpSpPr/>
          <p:nvPr/>
        </p:nvGrpSpPr>
        <p:grpSpPr>
          <a:xfrm>
            <a:off x="6355471" y="4342559"/>
            <a:ext cx="1132153" cy="1129013"/>
            <a:chOff x="3367118" y="3890154"/>
            <a:chExt cx="1132153" cy="1129013"/>
          </a:xfrm>
        </p:grpSpPr>
        <p:sp>
          <p:nvSpPr>
            <p:cNvPr id="100" name="모서리가 둥근 직사각형 99"/>
            <p:cNvSpPr/>
            <p:nvPr/>
          </p:nvSpPr>
          <p:spPr>
            <a:xfrm>
              <a:off x="3367118" y="3890154"/>
              <a:ext cx="1118000" cy="1118000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rgbClr val="8BC3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3375321" y="4495947"/>
              <a:ext cx="112395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 smtClean="0">
                  <a:solidFill>
                    <a:srgbClr val="8BC34A"/>
                  </a:solidFill>
                  <a:latin typeface="Segoe UI Semibold" panose="020B0702040204020203" pitchFamily="34" charset="0"/>
                  <a:ea typeface="나눔고딕 ExtraBold" panose="020D0904000000000000" pitchFamily="50" charset="-127"/>
                  <a:cs typeface="Segoe UI Semibold" panose="020B0702040204020203" pitchFamily="34" charset="0"/>
                </a:rPr>
                <a:t>Spring</a:t>
              </a:r>
            </a:p>
            <a:p>
              <a:pPr algn="ctr"/>
              <a:r>
                <a:rPr lang="en-US" altLang="ko-KR" sz="1400" dirty="0" err="1" smtClean="0">
                  <a:solidFill>
                    <a:srgbClr val="8BC34A"/>
                  </a:solidFill>
                  <a:latin typeface="Segoe UI Semibold" panose="020B0702040204020203" pitchFamily="34" charset="0"/>
                  <a:ea typeface="나눔고딕 ExtraBold" panose="020D0904000000000000" pitchFamily="50" charset="-127"/>
                  <a:cs typeface="Segoe UI Semibold" panose="020B0702040204020203" pitchFamily="34" charset="0"/>
                </a:rPr>
                <a:t>FrameWork</a:t>
              </a:r>
              <a:endParaRPr lang="en-US" altLang="ko-KR" sz="1400" dirty="0" smtClean="0">
                <a:solidFill>
                  <a:srgbClr val="8BC34A"/>
                </a:solidFill>
                <a:latin typeface="Segoe UI Semibold" panose="020B0702040204020203" pitchFamily="34" charset="0"/>
                <a:ea typeface="나눔고딕 ExtraBold" panose="020D0904000000000000" pitchFamily="50" charset="-127"/>
                <a:cs typeface="Segoe UI Semibold" panose="020B0702040204020203" pitchFamily="34" charset="0"/>
              </a:endParaRPr>
            </a:p>
          </p:txBody>
        </p:sp>
        <p:pic>
          <p:nvPicPr>
            <p:cNvPr id="99" name="그림 98"/>
            <p:cNvPicPr>
              <a:picLocks noChangeAspect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52495" y="3977146"/>
              <a:ext cx="569601" cy="569601"/>
            </a:xfrm>
            <a:prstGeom prst="rect">
              <a:avLst/>
            </a:prstGeom>
          </p:spPr>
        </p:pic>
      </p:grpSp>
      <p:grpSp>
        <p:nvGrpSpPr>
          <p:cNvPr id="122" name="그룹 121"/>
          <p:cNvGrpSpPr/>
          <p:nvPr/>
        </p:nvGrpSpPr>
        <p:grpSpPr>
          <a:xfrm>
            <a:off x="7779119" y="4333623"/>
            <a:ext cx="1132153" cy="1118000"/>
            <a:chOff x="4790766" y="3881218"/>
            <a:chExt cx="1132153" cy="1118000"/>
          </a:xfrm>
        </p:grpSpPr>
        <p:sp>
          <p:nvSpPr>
            <p:cNvPr id="107" name="모서리가 둥근 직사각형 106"/>
            <p:cNvSpPr/>
            <p:nvPr/>
          </p:nvSpPr>
          <p:spPr>
            <a:xfrm>
              <a:off x="4790766" y="3881218"/>
              <a:ext cx="1118000" cy="1118000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rgbClr val="E44D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" name="TextBox 107"/>
            <p:cNvSpPr txBox="1"/>
            <p:nvPr/>
          </p:nvSpPr>
          <p:spPr>
            <a:xfrm>
              <a:off x="4798969" y="4537811"/>
              <a:ext cx="11239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err="1" smtClean="0">
                  <a:solidFill>
                    <a:srgbClr val="E44D26"/>
                  </a:solidFill>
                  <a:latin typeface="Segoe UI Semibold" panose="020B0702040204020203" pitchFamily="34" charset="0"/>
                  <a:ea typeface="나눔고딕 ExtraBold" panose="020D0904000000000000" pitchFamily="50" charset="-127"/>
                  <a:cs typeface="Segoe UI Semibold" panose="020B0702040204020203" pitchFamily="34" charset="0"/>
                </a:rPr>
                <a:t>exERD</a:t>
              </a:r>
              <a:endParaRPr lang="en-US" altLang="ko-KR" dirty="0" smtClean="0">
                <a:solidFill>
                  <a:srgbClr val="E44D26"/>
                </a:solidFill>
                <a:latin typeface="Segoe UI Semibold" panose="020B0702040204020203" pitchFamily="34" charset="0"/>
                <a:ea typeface="나눔고딕 ExtraBold" panose="020D0904000000000000" pitchFamily="50" charset="-127"/>
                <a:cs typeface="Segoe UI Semibold" panose="020B0702040204020203" pitchFamily="34" charset="0"/>
              </a:endParaRPr>
            </a:p>
          </p:txBody>
        </p:sp>
        <p:pic>
          <p:nvPicPr>
            <p:cNvPr id="103" name="그림 102"/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4965746" y="4182411"/>
              <a:ext cx="790395" cy="259169"/>
            </a:xfrm>
            <a:prstGeom prst="rect">
              <a:avLst/>
            </a:prstGeom>
          </p:spPr>
        </p:pic>
      </p:grpSp>
      <p:sp>
        <p:nvSpPr>
          <p:cNvPr id="89" name="타원 88"/>
          <p:cNvSpPr/>
          <p:nvPr/>
        </p:nvSpPr>
        <p:spPr>
          <a:xfrm>
            <a:off x="297367" y="2880225"/>
            <a:ext cx="101600" cy="1016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타원 89"/>
          <p:cNvSpPr/>
          <p:nvPr/>
        </p:nvSpPr>
        <p:spPr>
          <a:xfrm>
            <a:off x="297367" y="3068720"/>
            <a:ext cx="101600" cy="1016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타원 93"/>
          <p:cNvSpPr/>
          <p:nvPr/>
        </p:nvSpPr>
        <p:spPr>
          <a:xfrm>
            <a:off x="297367" y="3257215"/>
            <a:ext cx="101600" cy="1016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타원 97"/>
          <p:cNvSpPr/>
          <p:nvPr/>
        </p:nvSpPr>
        <p:spPr>
          <a:xfrm>
            <a:off x="297367" y="3445710"/>
            <a:ext cx="101600" cy="1016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타원 101"/>
          <p:cNvSpPr/>
          <p:nvPr/>
        </p:nvSpPr>
        <p:spPr>
          <a:xfrm>
            <a:off x="297367" y="3634205"/>
            <a:ext cx="101600" cy="1016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4" name="그림 103"/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94180" y="6410325"/>
            <a:ext cx="204787" cy="204787"/>
          </a:xfrm>
          <a:prstGeom prst="rect">
            <a:avLst/>
          </a:prstGeom>
        </p:spPr>
      </p:pic>
      <p:sp>
        <p:nvSpPr>
          <p:cNvPr id="106" name="TextBox 105"/>
          <p:cNvSpPr txBox="1"/>
          <p:nvPr/>
        </p:nvSpPr>
        <p:spPr>
          <a:xfrm>
            <a:off x="10853737" y="72787"/>
            <a:ext cx="1438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HRPMS</a:t>
            </a:r>
          </a:p>
          <a:p>
            <a:pPr algn="ctr"/>
            <a:r>
              <a:rPr lang="en-US" altLang="ko-KR" sz="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Human Resource Property Management System</a:t>
            </a:r>
            <a:endParaRPr lang="ko-KR" altLang="en-US" sz="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-1573968" y="3408"/>
            <a:ext cx="4430674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600" dirty="0" smtClean="0">
                <a:solidFill>
                  <a:srgbClr val="035BD9">
                    <a:alpha val="10000"/>
                  </a:srgb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HR</a:t>
            </a:r>
          </a:p>
        </p:txBody>
      </p:sp>
      <p:sp>
        <p:nvSpPr>
          <p:cNvPr id="146" name="TextBox 145"/>
          <p:cNvSpPr txBox="1"/>
          <p:nvPr/>
        </p:nvSpPr>
        <p:spPr>
          <a:xfrm>
            <a:off x="8202917" y="3580885"/>
            <a:ext cx="6216653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600" dirty="0" smtClean="0">
                <a:solidFill>
                  <a:srgbClr val="035BD9">
                    <a:alpha val="10000"/>
                  </a:srgb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PMS</a:t>
            </a:r>
          </a:p>
        </p:txBody>
      </p:sp>
      <p:sp>
        <p:nvSpPr>
          <p:cNvPr id="130" name="모서리가 둥근 직사각형 129"/>
          <p:cNvSpPr/>
          <p:nvPr/>
        </p:nvSpPr>
        <p:spPr>
          <a:xfrm>
            <a:off x="2369423" y="940027"/>
            <a:ext cx="1548308" cy="427169"/>
          </a:xfrm>
          <a:prstGeom prst="roundRect">
            <a:avLst/>
          </a:prstGeom>
          <a:solidFill>
            <a:srgbClr val="035BD9"/>
          </a:solidFill>
          <a:ln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개발 환경</a:t>
            </a:r>
            <a:endParaRPr lang="ko-KR" altLang="en-US" sz="2400" dirty="0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210" y="5125706"/>
            <a:ext cx="1556576" cy="155244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808" y="5132875"/>
            <a:ext cx="1600620" cy="1600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83735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2.96296E-6 L -0.00117 0.55047 " pathEditMode="relative" rAng="0" ptsTypes="AA">
                                      <p:cBhvr>
                                        <p:cTn id="6" dur="125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" y="2752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2.22222E-6 L -0.10938 0.53727 " pathEditMode="relative" rAng="0" ptsTypes="AA">
                                      <p:cBhvr>
                                        <p:cTn id="8" dur="125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469" y="26852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7.40741E-7 L -0.56277 0.53657 " pathEditMode="relative" rAng="0" ptsTypes="AA">
                                      <p:cBhvr>
                                        <p:cTn id="10" dur="125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138" y="26829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-4.81481E-6 L -0.78919 0.5375 " pathEditMode="relative" rAng="0" ptsTypes="AA">
                                      <p:cBhvr>
                                        <p:cTn id="12" dur="125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466" y="26875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4.81481E-6 L -0.79101 0.3537 " pathEditMode="relative" rAng="0" ptsTypes="AA">
                                      <p:cBhvr>
                                        <p:cTn id="14" dur="125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557" y="17685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4.81481E-6 L -0.33203 0.35093 " pathEditMode="relative" rAng="0" ptsTypes="AA">
                                      <p:cBhvr>
                                        <p:cTn id="16" dur="125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602" y="17546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-1.11111E-6 L -0.21875 0.34722 " pathEditMode="relative" rAng="0" ptsTypes="AA">
                                      <p:cBhvr>
                                        <p:cTn id="18" dur="125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938" y="17361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-1.48148E-6 L -0.1086 0.34329 " pathEditMode="relative" rAng="0" ptsTypes="AA">
                                      <p:cBhvr>
                                        <p:cTn id="20" dur="125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430" y="17153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4.81481E-6 L 0.00156 0.35601 " pathEditMode="relative" rAng="0" ptsTypes="AA">
                                      <p:cBhvr>
                                        <p:cTn id="22" dur="125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" y="17801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3.33333E-6 L -0.21849 0.16598 " pathEditMode="relative" rAng="0" ptsTypes="AA">
                                      <p:cBhvr>
                                        <p:cTn id="24" dur="125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924" y="8287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4.81481E-6 L -0.33321 0.16412 " pathEditMode="relative" rAng="0" ptsTypes="AA">
                                      <p:cBhvr>
                                        <p:cTn id="26" dur="125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667" y="8194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4.07407E-6 L -0.56602 0.16921 " pathEditMode="relative" rAng="0" ptsTypes="AA">
                                      <p:cBhvr>
                                        <p:cTn id="28" dur="125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307" y="844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250"/>
                            </p:stCondLst>
                            <p:childTnLst>
                              <p:par>
                                <p:cTn id="3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250"/>
                            </p:stCondLst>
                            <p:childTnLst>
                              <p:par>
                                <p:cTn id="59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2.22222E-6 L -0.22279 0.18796 " pathEditMode="relative" rAng="0" ptsTypes="AA">
                                      <p:cBhvr>
                                        <p:cTn id="60" dur="1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120" y="9514"/>
                                    </p:animMotion>
                                  </p:childTnLst>
                                </p:cTn>
                              </p:par>
                              <p:par>
                                <p:cTn id="6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4.44444E-6 L -0.22696 0.19329 " pathEditMode="relative" rAng="0" ptsTypes="AA">
                                      <p:cBhvr>
                                        <p:cTn id="62" dur="1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107" y="9722"/>
                                    </p:animMotion>
                                  </p:childTnLst>
                                </p:cTn>
                              </p:par>
                              <p:par>
                                <p:cTn id="6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4.44444E-6 L -0.2293 0.19167 " pathEditMode="relative" rAng="0" ptsTypes="AA">
                                      <p:cBhvr>
                                        <p:cTn id="64" dur="1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536" y="9583"/>
                                    </p:animMotion>
                                  </p:childTnLst>
                                </p:cTn>
                              </p:par>
                              <p:par>
                                <p:cTn id="6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4.44444E-6 L -0.34309 0.18912 " pathEditMode="relative" rAng="0" ptsTypes="AA">
                                      <p:cBhvr>
                                        <p:cTn id="66" dur="1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227" y="9583"/>
                                    </p:animMotion>
                                  </p:childTnLst>
                                </p:cTn>
                              </p:par>
                              <p:par>
                                <p:cTn id="6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7.40741E-7 L 0.34609 -0.18657 " pathEditMode="relative" rAng="0" ptsTypes="AA">
                                      <p:cBhvr>
                                        <p:cTn id="68" dur="1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331" y="-92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extBox 93"/>
          <p:cNvSpPr txBox="1"/>
          <p:nvPr/>
        </p:nvSpPr>
        <p:spPr>
          <a:xfrm>
            <a:off x="-1573968" y="3408"/>
            <a:ext cx="4430674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600" dirty="0" smtClean="0">
                <a:solidFill>
                  <a:srgbClr val="035BD9">
                    <a:alpha val="10000"/>
                  </a:srgb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HR</a:t>
            </a:r>
          </a:p>
        </p:txBody>
      </p:sp>
      <p:cxnSp>
        <p:nvCxnSpPr>
          <p:cNvPr id="99" name="직선 연결선 98"/>
          <p:cNvCxnSpPr/>
          <p:nvPr/>
        </p:nvCxnSpPr>
        <p:spPr>
          <a:xfrm flipH="1" flipV="1">
            <a:off x="-742247" y="6365692"/>
            <a:ext cx="13696247" cy="16414"/>
          </a:xfrm>
          <a:prstGeom prst="line">
            <a:avLst/>
          </a:prstGeom>
          <a:ln>
            <a:solidFill>
              <a:schemeClr val="accent1"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4624806" y="1977449"/>
            <a:ext cx="2933700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HRPMS</a:t>
            </a:r>
          </a:p>
          <a:p>
            <a:pPr algn="ctr"/>
            <a:r>
              <a:rPr lang="en-US" altLang="ko-KR" sz="9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Human Resource Property Management System</a:t>
            </a:r>
            <a:endParaRPr lang="ko-KR" altLang="en-US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191731" y="1639937"/>
            <a:ext cx="41218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호텔 관리</a:t>
            </a:r>
            <a:r>
              <a:rPr lang="en-US" altLang="ko-KR" sz="2400" dirty="0" smtClean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,</a:t>
            </a:r>
            <a:r>
              <a:rPr lang="ko-KR" altLang="en-US" sz="2400" dirty="0" smtClean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 새로움을 더하다</a:t>
            </a:r>
            <a:endParaRPr lang="ko-KR" altLang="en-US" sz="2400" dirty="0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297367" y="2626225"/>
            <a:ext cx="101600" cy="1016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/>
          <p:cNvSpPr/>
          <p:nvPr/>
        </p:nvSpPr>
        <p:spPr>
          <a:xfrm>
            <a:off x="297367" y="2814720"/>
            <a:ext cx="101600" cy="1016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/>
          <p:cNvSpPr/>
          <p:nvPr/>
        </p:nvSpPr>
        <p:spPr>
          <a:xfrm>
            <a:off x="297367" y="3003215"/>
            <a:ext cx="101600" cy="1016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/>
          <p:cNvSpPr/>
          <p:nvPr/>
        </p:nvSpPr>
        <p:spPr>
          <a:xfrm>
            <a:off x="297367" y="3191710"/>
            <a:ext cx="101600" cy="1016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297367" y="3380205"/>
            <a:ext cx="101600" cy="1016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/>
          <p:cNvSpPr/>
          <p:nvPr/>
        </p:nvSpPr>
        <p:spPr>
          <a:xfrm rot="3339616">
            <a:off x="4246259" y="785527"/>
            <a:ext cx="393700" cy="3399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직사각형 90"/>
          <p:cNvSpPr/>
          <p:nvPr/>
        </p:nvSpPr>
        <p:spPr>
          <a:xfrm rot="8300389">
            <a:off x="7863615" y="5683505"/>
            <a:ext cx="393700" cy="3399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4" name="직선 연결선 103"/>
          <p:cNvCxnSpPr/>
          <p:nvPr/>
        </p:nvCxnSpPr>
        <p:spPr>
          <a:xfrm flipH="1" flipV="1">
            <a:off x="-589847" y="6518092"/>
            <a:ext cx="13696247" cy="16414"/>
          </a:xfrm>
          <a:prstGeom prst="line">
            <a:avLst/>
          </a:prstGeom>
          <a:ln>
            <a:solidFill>
              <a:schemeClr val="accent1"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그룹 5"/>
          <p:cNvGrpSpPr/>
          <p:nvPr/>
        </p:nvGrpSpPr>
        <p:grpSpPr>
          <a:xfrm>
            <a:off x="-1913099" y="5973604"/>
            <a:ext cx="6169687" cy="1237595"/>
            <a:chOff x="2231336" y="5019840"/>
            <a:chExt cx="6169687" cy="1237595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31336" y="5019840"/>
              <a:ext cx="6169687" cy="1237595"/>
            </a:xfrm>
            <a:prstGeom prst="rect">
              <a:avLst/>
            </a:prstGeom>
          </p:spPr>
        </p:pic>
        <p:cxnSp>
          <p:nvCxnSpPr>
            <p:cNvPr id="4" name="직선 연결선 3"/>
            <p:cNvCxnSpPr/>
            <p:nvPr/>
          </p:nvCxnSpPr>
          <p:spPr>
            <a:xfrm flipH="1">
              <a:off x="4624806" y="5063398"/>
              <a:ext cx="1100275" cy="210601"/>
            </a:xfrm>
            <a:prstGeom prst="line">
              <a:avLst/>
            </a:prstGeom>
            <a:ln w="34925">
              <a:solidFill>
                <a:srgbClr val="1864E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그룹 63"/>
          <p:cNvGrpSpPr/>
          <p:nvPr/>
        </p:nvGrpSpPr>
        <p:grpSpPr>
          <a:xfrm>
            <a:off x="4256588" y="5895533"/>
            <a:ext cx="6169687" cy="1237595"/>
            <a:chOff x="2231336" y="5019840"/>
            <a:chExt cx="6169687" cy="1237595"/>
          </a:xfrm>
        </p:grpSpPr>
        <p:pic>
          <p:nvPicPr>
            <p:cNvPr id="65" name="그림 6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31336" y="5019840"/>
              <a:ext cx="6169687" cy="1237595"/>
            </a:xfrm>
            <a:prstGeom prst="rect">
              <a:avLst/>
            </a:prstGeom>
          </p:spPr>
        </p:pic>
        <p:cxnSp>
          <p:nvCxnSpPr>
            <p:cNvPr id="66" name="직선 연결선 65"/>
            <p:cNvCxnSpPr/>
            <p:nvPr/>
          </p:nvCxnSpPr>
          <p:spPr>
            <a:xfrm flipH="1">
              <a:off x="4624806" y="5063398"/>
              <a:ext cx="1100275" cy="210601"/>
            </a:xfrm>
            <a:prstGeom prst="line">
              <a:avLst/>
            </a:prstGeom>
            <a:ln w="34925">
              <a:solidFill>
                <a:srgbClr val="1864E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그룹 66"/>
          <p:cNvGrpSpPr/>
          <p:nvPr/>
        </p:nvGrpSpPr>
        <p:grpSpPr>
          <a:xfrm>
            <a:off x="10392285" y="5817462"/>
            <a:ext cx="6169687" cy="1237595"/>
            <a:chOff x="2231336" y="5019840"/>
            <a:chExt cx="6169687" cy="1237595"/>
          </a:xfrm>
        </p:grpSpPr>
        <p:pic>
          <p:nvPicPr>
            <p:cNvPr id="68" name="그림 6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31336" y="5019840"/>
              <a:ext cx="6169687" cy="1237595"/>
            </a:xfrm>
            <a:prstGeom prst="rect">
              <a:avLst/>
            </a:prstGeom>
          </p:spPr>
        </p:pic>
        <p:cxnSp>
          <p:nvCxnSpPr>
            <p:cNvPr id="69" name="직선 연결선 68"/>
            <p:cNvCxnSpPr/>
            <p:nvPr/>
          </p:nvCxnSpPr>
          <p:spPr>
            <a:xfrm flipH="1">
              <a:off x="4624806" y="5063398"/>
              <a:ext cx="1100275" cy="210601"/>
            </a:xfrm>
            <a:prstGeom prst="line">
              <a:avLst/>
            </a:prstGeom>
            <a:ln w="34925">
              <a:solidFill>
                <a:srgbClr val="1864E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7" name="TextBox 96"/>
          <p:cNvSpPr txBox="1"/>
          <p:nvPr/>
        </p:nvSpPr>
        <p:spPr>
          <a:xfrm>
            <a:off x="8202917" y="3580885"/>
            <a:ext cx="6216653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600" dirty="0" smtClean="0">
                <a:solidFill>
                  <a:srgbClr val="035BD9">
                    <a:alpha val="10000"/>
                  </a:srgb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PMS</a:t>
            </a:r>
          </a:p>
        </p:txBody>
      </p:sp>
      <p:sp>
        <p:nvSpPr>
          <p:cNvPr id="55" name="모서리가 둥근 직사각형 54"/>
          <p:cNvSpPr/>
          <p:nvPr/>
        </p:nvSpPr>
        <p:spPr>
          <a:xfrm>
            <a:off x="5200616" y="3517459"/>
            <a:ext cx="1548308" cy="427169"/>
          </a:xfrm>
          <a:prstGeom prst="roundRect">
            <a:avLst/>
          </a:prstGeom>
          <a:solidFill>
            <a:srgbClr val="035BD9"/>
          </a:solidFill>
          <a:ln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로그아웃</a:t>
            </a:r>
            <a:endParaRPr lang="ko-KR" altLang="en-US" sz="2400" dirty="0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0267482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737</TotalTime>
  <Words>210</Words>
  <Application>Microsoft Office PowerPoint</Application>
  <PresentationFormat>와이드스크린</PresentationFormat>
  <Paragraphs>130</Paragraphs>
  <Slides>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5" baseType="lpstr">
      <vt:lpstr>맑은 고딕</vt:lpstr>
      <vt:lpstr>Arial</vt:lpstr>
      <vt:lpstr>나눔고딕 ExtraBold</vt:lpstr>
      <vt:lpstr>나눔스퀘어 Bold</vt:lpstr>
      <vt:lpstr>Segoe UI Semibold</vt:lpstr>
      <vt:lpstr>Y 너만을 비춤체</vt:lpstr>
      <vt:lpstr>돋움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PC-30</dc:creator>
  <cp:lastModifiedBy>PC-30</cp:lastModifiedBy>
  <cp:revision>67</cp:revision>
  <dcterms:created xsi:type="dcterms:W3CDTF">2021-03-10T06:09:36Z</dcterms:created>
  <dcterms:modified xsi:type="dcterms:W3CDTF">2021-03-11T03:52:04Z</dcterms:modified>
</cp:coreProperties>
</file>